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Lst>
  <p:notesMasterIdLst>
    <p:notesMasterId r:id="rId41"/>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a:lstStyle/>
          <a:p>
            <a:pPr>
              <a:defRPr sz="2400" b="1" strike="noStrike" spc="-1">
                <a:solidFill>
                  <a:srgbClr val="000000"/>
                </a:solidFill>
                <a:latin typeface="Cambria"/>
                <a:ea typeface="Cambria"/>
              </a:defRPr>
            </a:pPr>
            <a:r>
              <a:rPr lang="en-GB" sz="2400" b="1" strike="noStrike" spc="-1">
                <a:solidFill>
                  <a:srgbClr val="000000"/>
                </a:solidFill>
                <a:latin typeface="Cambria"/>
                <a:ea typeface="Cambria"/>
              </a:rPr>
              <a:t>No. of ULBs in Top 100 as per SS 2022</a:t>
            </a:r>
          </a:p>
        </c:rich>
      </c:tx>
      <c:layout/>
      <c:spPr>
        <a:noFill/>
        <a:ln>
          <a:noFill/>
        </a:ln>
      </c:spPr>
    </c:title>
    <c:plotArea>
      <c:layout/>
      <c:barChart>
        <c:barDir val="col"/>
        <c:grouping val="clustered"/>
        <c:ser>
          <c:idx val="0"/>
          <c:order val="0"/>
          <c:tx>
            <c:strRef>
              <c:f>label 0</c:f>
              <c:strCache>
                <c:ptCount val="1"/>
                <c:pt idx="0">
                  <c:v>No. of ULBs in Top 100</c:v>
                </c:pt>
              </c:strCache>
            </c:strRef>
          </c:tx>
          <c:spPr>
            <a:solidFill>
              <a:srgbClr val="4472C4"/>
            </a:solidFill>
            <a:ln>
              <a:noFill/>
            </a:ln>
          </c:spPr>
          <c:dLbls>
            <c:txPr>
              <a:bodyPr/>
              <a:lstStyle/>
              <a:p>
                <a:pPr>
                  <a:defRPr sz="2000" b="1" strike="noStrike" spc="-1">
                    <a:solidFill>
                      <a:srgbClr val="000000"/>
                    </a:solidFill>
                    <a:latin typeface="Cambria"/>
                    <a:ea typeface="Cambria"/>
                  </a:defRPr>
                </a:pPr>
                <a:endParaRPr lang="en-US"/>
              </a:p>
            </c:txPr>
            <c:dLblPos val="outEnd"/>
            <c:showVal val="1"/>
            <c:separator>; </c:separator>
          </c:dLbls>
          <c:cat>
            <c:strRef>
              <c:f>categories</c:f>
              <c:strCache>
                <c:ptCount val="13"/>
                <c:pt idx="0">
                  <c:v>MAHARASHTRA</c:v>
                </c:pt>
                <c:pt idx="1">
                  <c:v>CHHATTISGARH</c:v>
                </c:pt>
                <c:pt idx="2">
                  <c:v>MADHYA PRADESH</c:v>
                </c:pt>
                <c:pt idx="3">
                  <c:v>GUJARAT</c:v>
                </c:pt>
                <c:pt idx="4">
                  <c:v>UTTAR PRADESH</c:v>
                </c:pt>
                <c:pt idx="5">
                  <c:v>ANDHRA PRADESH</c:v>
                </c:pt>
                <c:pt idx="6">
                  <c:v>TELANGANA</c:v>
                </c:pt>
                <c:pt idx="7">
                  <c:v>CHANDIGARH</c:v>
                </c:pt>
                <c:pt idx="8">
                  <c:v>DELHI</c:v>
                </c:pt>
                <c:pt idx="9">
                  <c:v>HARYANA</c:v>
                </c:pt>
                <c:pt idx="10">
                  <c:v>JHARKHAND</c:v>
                </c:pt>
                <c:pt idx="11">
                  <c:v>KARNATAKA</c:v>
                </c:pt>
                <c:pt idx="12">
                  <c:v>RAJASTHAN</c:v>
                </c:pt>
              </c:strCache>
            </c:strRef>
          </c:cat>
          <c:val>
            <c:numRef>
              <c:f>0</c:f>
              <c:numCache>
                <c:formatCode>General</c:formatCode>
                <c:ptCount val="13"/>
                <c:pt idx="0">
                  <c:v>35</c:v>
                </c:pt>
                <c:pt idx="1">
                  <c:v>28</c:v>
                </c:pt>
                <c:pt idx="2">
                  <c:v>16</c:v>
                </c:pt>
                <c:pt idx="3">
                  <c:v>6</c:v>
                </c:pt>
                <c:pt idx="4">
                  <c:v>4</c:v>
                </c:pt>
                <c:pt idx="5">
                  <c:v>3</c:v>
                </c:pt>
                <c:pt idx="6">
                  <c:v>2</c:v>
                </c:pt>
                <c:pt idx="7">
                  <c:v>1</c:v>
                </c:pt>
                <c:pt idx="8">
                  <c:v>1</c:v>
                </c:pt>
                <c:pt idx="9">
                  <c:v>1</c:v>
                </c:pt>
                <c:pt idx="10">
                  <c:v>1</c:v>
                </c:pt>
                <c:pt idx="11">
                  <c:v>1</c:v>
                </c:pt>
                <c:pt idx="12">
                  <c:v>1</c:v>
                </c:pt>
              </c:numCache>
            </c:numRef>
          </c:val>
        </c:ser>
        <c:gapWidth val="219"/>
        <c:overlap val="-27"/>
        <c:axId val="161866112"/>
        <c:axId val="125560320"/>
      </c:barChart>
      <c:catAx>
        <c:axId val="161866112"/>
        <c:scaling>
          <c:orientation val="minMax"/>
        </c:scaling>
        <c:axPos val="b"/>
        <c:numFmt formatCode="[$-409]mm/dd/yyyy" sourceLinked="1"/>
        <c:majorTickMark val="none"/>
        <c:tickLblPos val="nextTo"/>
        <c:spPr>
          <a:ln w="9360">
            <a:solidFill>
              <a:srgbClr val="D9D9D9"/>
            </a:solidFill>
            <a:round/>
          </a:ln>
        </c:spPr>
        <c:txPr>
          <a:bodyPr/>
          <a:lstStyle/>
          <a:p>
            <a:pPr>
              <a:defRPr sz="1600" b="0" strike="noStrike" spc="-1">
                <a:solidFill>
                  <a:srgbClr val="000000"/>
                </a:solidFill>
                <a:latin typeface="Cambria"/>
                <a:ea typeface="Cambria"/>
              </a:defRPr>
            </a:pPr>
            <a:endParaRPr lang="en-US"/>
          </a:p>
        </c:txPr>
        <c:crossAx val="125560320"/>
        <c:crosses val="autoZero"/>
        <c:auto val="1"/>
        <c:lblAlgn val="ctr"/>
        <c:lblOffset val="100"/>
      </c:catAx>
      <c:valAx>
        <c:axId val="125560320"/>
        <c:scaling>
          <c:orientation val="minMax"/>
          <c:max val="35"/>
        </c:scaling>
        <c:delete val="1"/>
        <c:axPos val="l"/>
        <c:numFmt formatCode="General" sourceLinked="0"/>
        <c:majorTickMark val="none"/>
        <c:tickLblPos val="none"/>
        <c:crossAx val="161866112"/>
        <c:crosses val="autoZero"/>
        <c:crossBetween val="between"/>
      </c:valAx>
      <c:spPr>
        <a:noFill/>
        <a:ln>
          <a:noFill/>
        </a:ln>
      </c:spPr>
    </c:plotArea>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a:lstStyle/>
          <a:p>
            <a:pPr>
              <a:defRPr sz="1800" b="0" strike="noStrike" spc="-1">
                <a:solidFill>
                  <a:srgbClr val="595959"/>
                </a:solidFill>
                <a:latin typeface="Calibri"/>
              </a:defRPr>
            </a:pPr>
            <a:r>
              <a:rPr sz="1800" b="0" strike="noStrike" spc="-1">
                <a:solidFill>
                  <a:srgbClr val="595959"/>
                </a:solidFill>
                <a:latin typeface="Calibri"/>
              </a:rPr>
              <a:t>% ODF Plus villages</a:t>
            </a:r>
          </a:p>
        </c:rich>
      </c:tx>
      <c:spPr>
        <a:noFill/>
        <a:ln>
          <a:noFill/>
        </a:ln>
      </c:spPr>
    </c:title>
    <c:plotArea>
      <c:layout>
        <c:manualLayout>
          <c:layoutTarget val="inner"/>
          <c:xMode val="edge"/>
          <c:yMode val="edge"/>
          <c:x val="8.8988333066965006E-2"/>
          <c:y val="8.7317397078353301E-2"/>
          <c:w val="0.89848170049544496"/>
          <c:h val="0.63047808764940216"/>
        </c:manualLayout>
      </c:layout>
      <c:barChart>
        <c:barDir val="col"/>
        <c:grouping val="clustered"/>
        <c:ser>
          <c:idx val="0"/>
          <c:order val="0"/>
          <c:spPr>
            <a:solidFill>
              <a:srgbClr val="4472C4"/>
            </a:solidFill>
            <a:ln>
              <a:noFill/>
            </a:ln>
          </c:spPr>
          <c:cat>
            <c:strRef>
              <c:f>categories</c:f>
              <c:strCache>
                <c:ptCount val="35"/>
                <c:pt idx="0">
                  <c:v>D &amp; N Haveli and Daman &amp; Diu</c:v>
                </c:pt>
                <c:pt idx="1">
                  <c:v>Goa</c:v>
                </c:pt>
                <c:pt idx="2">
                  <c:v>Gujarat</c:v>
                </c:pt>
                <c:pt idx="3">
                  <c:v>Himachal Pradesh</c:v>
                </c:pt>
                <c:pt idx="4">
                  <c:v>Jammu &amp; Kashmir</c:v>
                </c:pt>
                <c:pt idx="5">
                  <c:v>Karnataka</c:v>
                </c:pt>
                <c:pt idx="6">
                  <c:v>Kerala</c:v>
                </c:pt>
                <c:pt idx="7">
                  <c:v>Ladakh</c:v>
                </c:pt>
                <c:pt idx="8">
                  <c:v>Puducherry</c:v>
                </c:pt>
                <c:pt idx="9">
                  <c:v>Sikkim</c:v>
                </c:pt>
                <c:pt idx="10">
                  <c:v>Tamil Nadu</c:v>
                </c:pt>
                <c:pt idx="11">
                  <c:v>Telangana</c:v>
                </c:pt>
                <c:pt idx="12">
                  <c:v>Tripura</c:v>
                </c:pt>
                <c:pt idx="13">
                  <c:v>Uttar Pradesh</c:v>
                </c:pt>
                <c:pt idx="14">
                  <c:v>Assam</c:v>
                </c:pt>
                <c:pt idx="15">
                  <c:v>Andhra Pradesh</c:v>
                </c:pt>
                <c:pt idx="16">
                  <c:v>Madhya Pradesh</c:v>
                </c:pt>
                <c:pt idx="17">
                  <c:v>Lakshadweep</c:v>
                </c:pt>
                <c:pt idx="18">
                  <c:v>A &amp; N Islands</c:v>
                </c:pt>
                <c:pt idx="19">
                  <c:v>India</c:v>
                </c:pt>
                <c:pt idx="20">
                  <c:v>Bihar</c:v>
                </c:pt>
                <c:pt idx="21">
                  <c:v>Haryana</c:v>
                </c:pt>
                <c:pt idx="22">
                  <c:v>Maharashtra</c:v>
                </c:pt>
                <c:pt idx="23">
                  <c:v>Jharkhand</c:v>
                </c:pt>
                <c:pt idx="24">
                  <c:v>Mizoram</c:v>
                </c:pt>
                <c:pt idx="25">
                  <c:v>West Bengal</c:v>
                </c:pt>
                <c:pt idx="26">
                  <c:v>Chhattisgarh</c:v>
                </c:pt>
                <c:pt idx="27">
                  <c:v>Rajasthan</c:v>
                </c:pt>
                <c:pt idx="28">
                  <c:v>Uttarakhand</c:v>
                </c:pt>
                <c:pt idx="29">
                  <c:v>Odisha</c:v>
                </c:pt>
                <c:pt idx="30">
                  <c:v>Meghalaya</c:v>
                </c:pt>
                <c:pt idx="31">
                  <c:v>Nagaland</c:v>
                </c:pt>
                <c:pt idx="32">
                  <c:v>Punjab</c:v>
                </c:pt>
                <c:pt idx="33">
                  <c:v>Arunachal Pradesh</c:v>
                </c:pt>
                <c:pt idx="34">
                  <c:v>Manipur</c:v>
                </c:pt>
              </c:strCache>
            </c:strRef>
          </c:cat>
        </c:ser>
        <c:ser>
          <c:idx val="1"/>
          <c:order val="1"/>
          <c:spPr>
            <a:solidFill>
              <a:srgbClr val="ED7D31"/>
            </a:solidFill>
            <a:ln>
              <a:noFill/>
            </a:ln>
          </c:spPr>
          <c:cat>
            <c:strRef>
              <c:f>categories</c:f>
              <c:strCache>
                <c:ptCount val="35"/>
                <c:pt idx="0">
                  <c:v>D &amp; N Haveli and Daman &amp; Diu</c:v>
                </c:pt>
                <c:pt idx="1">
                  <c:v>Goa</c:v>
                </c:pt>
                <c:pt idx="2">
                  <c:v>Gujarat</c:v>
                </c:pt>
                <c:pt idx="3">
                  <c:v>Himachal Pradesh</c:v>
                </c:pt>
                <c:pt idx="4">
                  <c:v>Jammu &amp; Kashmir</c:v>
                </c:pt>
                <c:pt idx="5">
                  <c:v>Karnataka</c:v>
                </c:pt>
                <c:pt idx="6">
                  <c:v>Kerala</c:v>
                </c:pt>
                <c:pt idx="7">
                  <c:v>Ladakh</c:v>
                </c:pt>
                <c:pt idx="8">
                  <c:v>Puducherry</c:v>
                </c:pt>
                <c:pt idx="9">
                  <c:v>Sikkim</c:v>
                </c:pt>
                <c:pt idx="10">
                  <c:v>Tamil Nadu</c:v>
                </c:pt>
                <c:pt idx="11">
                  <c:v>Telangana</c:v>
                </c:pt>
                <c:pt idx="12">
                  <c:v>Tripura</c:v>
                </c:pt>
                <c:pt idx="13">
                  <c:v>Uttar Pradesh</c:v>
                </c:pt>
                <c:pt idx="14">
                  <c:v>Assam</c:v>
                </c:pt>
                <c:pt idx="15">
                  <c:v>Andhra Pradesh</c:v>
                </c:pt>
                <c:pt idx="16">
                  <c:v>Madhya Pradesh</c:v>
                </c:pt>
                <c:pt idx="17">
                  <c:v>Lakshadweep</c:v>
                </c:pt>
                <c:pt idx="18">
                  <c:v>A &amp; N Islands</c:v>
                </c:pt>
                <c:pt idx="19">
                  <c:v>India</c:v>
                </c:pt>
                <c:pt idx="20">
                  <c:v>Bihar</c:v>
                </c:pt>
                <c:pt idx="21">
                  <c:v>Haryana</c:v>
                </c:pt>
                <c:pt idx="22">
                  <c:v>Maharashtra</c:v>
                </c:pt>
                <c:pt idx="23">
                  <c:v>Jharkhand</c:v>
                </c:pt>
                <c:pt idx="24">
                  <c:v>Mizoram</c:v>
                </c:pt>
                <c:pt idx="25">
                  <c:v>West Bengal</c:v>
                </c:pt>
                <c:pt idx="26">
                  <c:v>Chhattisgarh</c:v>
                </c:pt>
                <c:pt idx="27">
                  <c:v>Rajasthan</c:v>
                </c:pt>
                <c:pt idx="28">
                  <c:v>Uttarakhand</c:v>
                </c:pt>
                <c:pt idx="29">
                  <c:v>Odisha</c:v>
                </c:pt>
                <c:pt idx="30">
                  <c:v>Meghalaya</c:v>
                </c:pt>
                <c:pt idx="31">
                  <c:v>Nagaland</c:v>
                </c:pt>
                <c:pt idx="32">
                  <c:v>Punjab</c:v>
                </c:pt>
                <c:pt idx="33">
                  <c:v>Arunachal Pradesh</c:v>
                </c:pt>
                <c:pt idx="34">
                  <c:v>Manipur</c:v>
                </c:pt>
              </c:strCache>
            </c:strRef>
          </c:cat>
        </c:ser>
        <c:ser>
          <c:idx val="2"/>
          <c:order val="2"/>
          <c:tx>
            <c:strRef>
              <c:f>label 0</c:f>
              <c:strCache>
                <c:ptCount val="1"/>
                <c:pt idx="0">
                  <c:v>Percentage</c:v>
                </c:pt>
              </c:strCache>
            </c:strRef>
          </c:tx>
          <c:spPr>
            <a:solidFill>
              <a:srgbClr val="548235"/>
            </a:solidFill>
            <a:ln>
              <a:noFill/>
            </a:ln>
          </c:spPr>
          <c:dPt>
            <c:idx val="19"/>
            <c:spPr>
              <a:solidFill>
                <a:srgbClr val="4472C4"/>
              </a:solidFill>
              <a:ln>
                <a:noFill/>
              </a:ln>
            </c:spPr>
          </c:dPt>
          <c:dPt>
            <c:idx val="20"/>
            <c:spPr>
              <a:solidFill>
                <a:srgbClr val="A9D18E"/>
              </a:solidFill>
              <a:ln>
                <a:noFill/>
              </a:ln>
            </c:spPr>
          </c:dPt>
          <c:dPt>
            <c:idx val="21"/>
            <c:spPr>
              <a:solidFill>
                <a:srgbClr val="A9D18E"/>
              </a:solidFill>
              <a:ln>
                <a:noFill/>
              </a:ln>
            </c:spPr>
          </c:dPt>
          <c:dPt>
            <c:idx val="22"/>
            <c:spPr>
              <a:solidFill>
                <a:srgbClr val="A9D18E"/>
              </a:solidFill>
              <a:ln>
                <a:noFill/>
              </a:ln>
            </c:spPr>
          </c:dPt>
          <c:dPt>
            <c:idx val="23"/>
            <c:spPr>
              <a:solidFill>
                <a:srgbClr val="A9D18E"/>
              </a:solidFill>
              <a:ln>
                <a:noFill/>
              </a:ln>
            </c:spPr>
          </c:dPt>
          <c:dPt>
            <c:idx val="24"/>
            <c:spPr>
              <a:solidFill>
                <a:srgbClr val="A9D18E"/>
              </a:solidFill>
              <a:ln>
                <a:noFill/>
              </a:ln>
            </c:spPr>
          </c:dPt>
          <c:dPt>
            <c:idx val="25"/>
            <c:spPr>
              <a:solidFill>
                <a:srgbClr val="A9D18E"/>
              </a:solidFill>
              <a:ln>
                <a:noFill/>
              </a:ln>
            </c:spPr>
          </c:dPt>
          <c:dPt>
            <c:idx val="26"/>
            <c:spPr>
              <a:solidFill>
                <a:srgbClr val="A9D18E"/>
              </a:solidFill>
              <a:ln>
                <a:noFill/>
              </a:ln>
            </c:spPr>
          </c:dPt>
          <c:dPt>
            <c:idx val="27"/>
            <c:spPr>
              <a:solidFill>
                <a:srgbClr val="E2F0D9"/>
              </a:solidFill>
              <a:ln>
                <a:noFill/>
              </a:ln>
            </c:spPr>
          </c:dPt>
          <c:dPt>
            <c:idx val="28"/>
            <c:spPr>
              <a:solidFill>
                <a:srgbClr val="E2F0D9"/>
              </a:solidFill>
              <a:ln>
                <a:noFill/>
              </a:ln>
            </c:spPr>
          </c:dPt>
          <c:dPt>
            <c:idx val="29"/>
            <c:spPr>
              <a:solidFill>
                <a:srgbClr val="E2F0D9"/>
              </a:solidFill>
              <a:ln>
                <a:noFill/>
              </a:ln>
            </c:spPr>
          </c:dPt>
          <c:dPt>
            <c:idx val="30"/>
            <c:spPr>
              <a:solidFill>
                <a:srgbClr val="E2F0D9"/>
              </a:solidFill>
              <a:ln>
                <a:noFill/>
              </a:ln>
            </c:spPr>
          </c:dPt>
          <c:dPt>
            <c:idx val="31"/>
            <c:spPr>
              <a:solidFill>
                <a:srgbClr val="E2F0D9"/>
              </a:solidFill>
              <a:ln>
                <a:noFill/>
              </a:ln>
            </c:spPr>
          </c:dPt>
          <c:dPt>
            <c:idx val="32"/>
            <c:spPr>
              <a:solidFill>
                <a:srgbClr val="FFF2CC"/>
              </a:solidFill>
              <a:ln>
                <a:noFill/>
              </a:ln>
            </c:spPr>
          </c:dPt>
          <c:dPt>
            <c:idx val="33"/>
            <c:spPr>
              <a:solidFill>
                <a:srgbClr val="FFF2CC"/>
              </a:solidFill>
              <a:ln>
                <a:noFill/>
              </a:ln>
            </c:spPr>
          </c:dPt>
          <c:dPt>
            <c:idx val="34"/>
            <c:spPr>
              <a:solidFill>
                <a:srgbClr val="ED7D31"/>
              </a:solidFill>
              <a:ln>
                <a:noFill/>
              </a:ln>
            </c:spPr>
          </c:dPt>
          <c:dLbls>
            <c:dLbl>
              <c:idx val="19"/>
              <c:spPr/>
              <c:txPr>
                <a:bodyPr rot="-5400000"/>
                <a:lstStyle/>
                <a:p>
                  <a:pPr>
                    <a:defRPr sz="900" b="0" strike="noStrike" spc="-1">
                      <a:solidFill>
                        <a:srgbClr val="404040"/>
                      </a:solidFill>
                      <a:latin typeface="Calibri"/>
                    </a:defRPr>
                  </a:pPr>
                  <a:endParaRPr lang="en-US"/>
                </a:p>
              </c:txPr>
            </c:dLbl>
            <c:dLbl>
              <c:idx val="20"/>
              <c:spPr/>
              <c:txPr>
                <a:bodyPr rot="-5400000"/>
                <a:lstStyle/>
                <a:p>
                  <a:pPr>
                    <a:defRPr sz="900" b="0" strike="noStrike" spc="-1">
                      <a:solidFill>
                        <a:srgbClr val="404040"/>
                      </a:solidFill>
                      <a:latin typeface="Calibri"/>
                    </a:defRPr>
                  </a:pPr>
                  <a:endParaRPr lang="en-US"/>
                </a:p>
              </c:txPr>
            </c:dLbl>
            <c:dLbl>
              <c:idx val="21"/>
              <c:spPr/>
              <c:txPr>
                <a:bodyPr rot="-5400000"/>
                <a:lstStyle/>
                <a:p>
                  <a:pPr>
                    <a:defRPr sz="900" b="0" strike="noStrike" spc="-1">
                      <a:solidFill>
                        <a:srgbClr val="404040"/>
                      </a:solidFill>
                      <a:latin typeface="Calibri"/>
                    </a:defRPr>
                  </a:pPr>
                  <a:endParaRPr lang="en-US"/>
                </a:p>
              </c:txPr>
            </c:dLbl>
            <c:dLbl>
              <c:idx val="22"/>
              <c:spPr/>
              <c:txPr>
                <a:bodyPr rot="-5400000"/>
                <a:lstStyle/>
                <a:p>
                  <a:pPr>
                    <a:defRPr sz="900" b="0" strike="noStrike" spc="-1">
                      <a:solidFill>
                        <a:srgbClr val="404040"/>
                      </a:solidFill>
                      <a:latin typeface="Calibri"/>
                    </a:defRPr>
                  </a:pPr>
                  <a:endParaRPr lang="en-US"/>
                </a:p>
              </c:txPr>
            </c:dLbl>
            <c:dLbl>
              <c:idx val="23"/>
              <c:spPr/>
              <c:txPr>
                <a:bodyPr rot="-5400000"/>
                <a:lstStyle/>
                <a:p>
                  <a:pPr>
                    <a:defRPr sz="900" b="0" strike="noStrike" spc="-1">
                      <a:solidFill>
                        <a:srgbClr val="404040"/>
                      </a:solidFill>
                      <a:latin typeface="Calibri"/>
                    </a:defRPr>
                  </a:pPr>
                  <a:endParaRPr lang="en-US"/>
                </a:p>
              </c:txPr>
            </c:dLbl>
            <c:dLbl>
              <c:idx val="24"/>
              <c:spPr/>
              <c:txPr>
                <a:bodyPr rot="-5400000"/>
                <a:lstStyle/>
                <a:p>
                  <a:pPr>
                    <a:defRPr sz="900" b="0" strike="noStrike" spc="-1">
                      <a:solidFill>
                        <a:srgbClr val="404040"/>
                      </a:solidFill>
                      <a:latin typeface="Calibri"/>
                    </a:defRPr>
                  </a:pPr>
                  <a:endParaRPr lang="en-US"/>
                </a:p>
              </c:txPr>
            </c:dLbl>
            <c:dLbl>
              <c:idx val="25"/>
              <c:spPr/>
              <c:txPr>
                <a:bodyPr rot="-5400000"/>
                <a:lstStyle/>
                <a:p>
                  <a:pPr>
                    <a:defRPr sz="900" b="0" strike="noStrike" spc="-1">
                      <a:solidFill>
                        <a:srgbClr val="404040"/>
                      </a:solidFill>
                      <a:latin typeface="Calibri"/>
                    </a:defRPr>
                  </a:pPr>
                  <a:endParaRPr lang="en-US"/>
                </a:p>
              </c:txPr>
            </c:dLbl>
            <c:dLbl>
              <c:idx val="26"/>
              <c:spPr/>
              <c:txPr>
                <a:bodyPr rot="-5400000"/>
                <a:lstStyle/>
                <a:p>
                  <a:pPr>
                    <a:defRPr sz="900" b="0" strike="noStrike" spc="-1">
                      <a:solidFill>
                        <a:srgbClr val="404040"/>
                      </a:solidFill>
                      <a:latin typeface="Calibri"/>
                    </a:defRPr>
                  </a:pPr>
                  <a:endParaRPr lang="en-US"/>
                </a:p>
              </c:txPr>
            </c:dLbl>
            <c:dLbl>
              <c:idx val="27"/>
              <c:spPr/>
              <c:txPr>
                <a:bodyPr rot="-5400000"/>
                <a:lstStyle/>
                <a:p>
                  <a:pPr>
                    <a:defRPr sz="900" b="0" strike="noStrike" spc="-1">
                      <a:solidFill>
                        <a:srgbClr val="404040"/>
                      </a:solidFill>
                      <a:latin typeface="Calibri"/>
                    </a:defRPr>
                  </a:pPr>
                  <a:endParaRPr lang="en-US"/>
                </a:p>
              </c:txPr>
            </c:dLbl>
            <c:dLbl>
              <c:idx val="28"/>
              <c:spPr/>
              <c:txPr>
                <a:bodyPr rot="-5400000"/>
                <a:lstStyle/>
                <a:p>
                  <a:pPr>
                    <a:defRPr sz="900" b="0" strike="noStrike" spc="-1">
                      <a:solidFill>
                        <a:srgbClr val="404040"/>
                      </a:solidFill>
                      <a:latin typeface="Calibri"/>
                    </a:defRPr>
                  </a:pPr>
                  <a:endParaRPr lang="en-US"/>
                </a:p>
              </c:txPr>
            </c:dLbl>
            <c:dLbl>
              <c:idx val="29"/>
              <c:spPr/>
              <c:txPr>
                <a:bodyPr rot="-5400000"/>
                <a:lstStyle/>
                <a:p>
                  <a:pPr>
                    <a:defRPr sz="900" b="0" strike="noStrike" spc="-1">
                      <a:solidFill>
                        <a:srgbClr val="404040"/>
                      </a:solidFill>
                      <a:latin typeface="Calibri"/>
                    </a:defRPr>
                  </a:pPr>
                  <a:endParaRPr lang="en-US"/>
                </a:p>
              </c:txPr>
            </c:dLbl>
            <c:dLbl>
              <c:idx val="30"/>
              <c:spPr/>
              <c:txPr>
                <a:bodyPr rot="-5400000"/>
                <a:lstStyle/>
                <a:p>
                  <a:pPr>
                    <a:defRPr sz="900" b="0" strike="noStrike" spc="-1">
                      <a:solidFill>
                        <a:srgbClr val="404040"/>
                      </a:solidFill>
                      <a:latin typeface="Calibri"/>
                    </a:defRPr>
                  </a:pPr>
                  <a:endParaRPr lang="en-US"/>
                </a:p>
              </c:txPr>
            </c:dLbl>
            <c:dLbl>
              <c:idx val="31"/>
              <c:spPr/>
              <c:txPr>
                <a:bodyPr rot="-5400000"/>
                <a:lstStyle/>
                <a:p>
                  <a:pPr>
                    <a:defRPr sz="900" b="0" strike="noStrike" spc="-1">
                      <a:solidFill>
                        <a:srgbClr val="404040"/>
                      </a:solidFill>
                      <a:latin typeface="Calibri"/>
                    </a:defRPr>
                  </a:pPr>
                  <a:endParaRPr lang="en-US"/>
                </a:p>
              </c:txPr>
            </c:dLbl>
            <c:dLbl>
              <c:idx val="32"/>
              <c:spPr/>
              <c:txPr>
                <a:bodyPr rot="-5400000"/>
                <a:lstStyle/>
                <a:p>
                  <a:pPr>
                    <a:defRPr sz="900" b="0" strike="noStrike" spc="-1">
                      <a:solidFill>
                        <a:srgbClr val="404040"/>
                      </a:solidFill>
                      <a:latin typeface="Calibri"/>
                    </a:defRPr>
                  </a:pPr>
                  <a:endParaRPr lang="en-US"/>
                </a:p>
              </c:txPr>
            </c:dLbl>
            <c:dLbl>
              <c:idx val="33"/>
              <c:spPr/>
              <c:txPr>
                <a:bodyPr rot="-5400000"/>
                <a:lstStyle/>
                <a:p>
                  <a:pPr>
                    <a:defRPr sz="900" b="0" strike="noStrike" spc="-1">
                      <a:solidFill>
                        <a:srgbClr val="404040"/>
                      </a:solidFill>
                      <a:latin typeface="Calibri"/>
                    </a:defRPr>
                  </a:pPr>
                  <a:endParaRPr lang="en-US"/>
                </a:p>
              </c:txPr>
            </c:dLbl>
            <c:dLbl>
              <c:idx val="34"/>
              <c:spPr/>
              <c:txPr>
                <a:bodyPr rot="-5400000"/>
                <a:lstStyle/>
                <a:p>
                  <a:pPr>
                    <a:defRPr sz="900" b="0" strike="noStrike" spc="-1">
                      <a:solidFill>
                        <a:srgbClr val="404040"/>
                      </a:solidFill>
                      <a:latin typeface="Calibri"/>
                    </a:defRPr>
                  </a:pPr>
                  <a:endParaRPr lang="en-US"/>
                </a:p>
              </c:txPr>
            </c:dLbl>
            <c:txPr>
              <a:bodyPr rot="-5400000"/>
              <a:lstStyle/>
              <a:p>
                <a:pPr>
                  <a:defRPr sz="900" b="0" strike="noStrike" spc="-1">
                    <a:solidFill>
                      <a:srgbClr val="404040"/>
                    </a:solidFill>
                    <a:latin typeface="Calibri"/>
                  </a:defRPr>
                </a:pPr>
                <a:endParaRPr lang="en-US"/>
              </a:p>
            </c:txPr>
            <c:dLblPos val="outEnd"/>
            <c:showVal val="1"/>
            <c:separator>; </c:separator>
          </c:dLbls>
          <c:cat>
            <c:strRef>
              <c:f>categories</c:f>
              <c:strCache>
                <c:ptCount val="35"/>
                <c:pt idx="0">
                  <c:v>D &amp; N Haveli and Daman &amp; Diu</c:v>
                </c:pt>
                <c:pt idx="1">
                  <c:v>Goa</c:v>
                </c:pt>
                <c:pt idx="2">
                  <c:v>Gujarat</c:v>
                </c:pt>
                <c:pt idx="3">
                  <c:v>Himachal Pradesh</c:v>
                </c:pt>
                <c:pt idx="4">
                  <c:v>Jammu &amp; Kashmir</c:v>
                </c:pt>
                <c:pt idx="5">
                  <c:v>Karnataka</c:v>
                </c:pt>
                <c:pt idx="6">
                  <c:v>Kerala</c:v>
                </c:pt>
                <c:pt idx="7">
                  <c:v>Ladakh</c:v>
                </c:pt>
                <c:pt idx="8">
                  <c:v>Puducherry</c:v>
                </c:pt>
                <c:pt idx="9">
                  <c:v>Sikkim</c:v>
                </c:pt>
                <c:pt idx="10">
                  <c:v>Tamil Nadu</c:v>
                </c:pt>
                <c:pt idx="11">
                  <c:v>Telangana</c:v>
                </c:pt>
                <c:pt idx="12">
                  <c:v>Tripura</c:v>
                </c:pt>
                <c:pt idx="13">
                  <c:v>Uttar Pradesh</c:v>
                </c:pt>
                <c:pt idx="14">
                  <c:v>Assam</c:v>
                </c:pt>
                <c:pt idx="15">
                  <c:v>Andhra Pradesh</c:v>
                </c:pt>
                <c:pt idx="16">
                  <c:v>Madhya Pradesh</c:v>
                </c:pt>
                <c:pt idx="17">
                  <c:v>Lakshadweep</c:v>
                </c:pt>
                <c:pt idx="18">
                  <c:v>A &amp; N Islands</c:v>
                </c:pt>
                <c:pt idx="19">
                  <c:v>India</c:v>
                </c:pt>
                <c:pt idx="20">
                  <c:v>Bihar</c:v>
                </c:pt>
                <c:pt idx="21">
                  <c:v>Haryana</c:v>
                </c:pt>
                <c:pt idx="22">
                  <c:v>Maharashtra</c:v>
                </c:pt>
                <c:pt idx="23">
                  <c:v>Jharkhand</c:v>
                </c:pt>
                <c:pt idx="24">
                  <c:v>Mizoram</c:v>
                </c:pt>
                <c:pt idx="25">
                  <c:v>West Bengal</c:v>
                </c:pt>
                <c:pt idx="26">
                  <c:v>Chhattisgarh</c:v>
                </c:pt>
                <c:pt idx="27">
                  <c:v>Rajasthan</c:v>
                </c:pt>
                <c:pt idx="28">
                  <c:v>Uttarakhand</c:v>
                </c:pt>
                <c:pt idx="29">
                  <c:v>Odisha</c:v>
                </c:pt>
                <c:pt idx="30">
                  <c:v>Meghalaya</c:v>
                </c:pt>
                <c:pt idx="31">
                  <c:v>Nagaland</c:v>
                </c:pt>
                <c:pt idx="32">
                  <c:v>Punjab</c:v>
                </c:pt>
                <c:pt idx="33">
                  <c:v>Arunachal Pradesh</c:v>
                </c:pt>
                <c:pt idx="34">
                  <c:v>Manipur</c:v>
                </c:pt>
              </c:strCache>
            </c:strRef>
          </c:cat>
          <c:val>
            <c:numRef>
              <c:f>0</c:f>
              <c:numCache>
                <c:formatCode>General</c:formatCode>
                <c:ptCount val="3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99.9582493972257</c:v>
                </c:pt>
                <c:pt idx="14">
                  <c:v>99.392180698796096</c:v>
                </c:pt>
                <c:pt idx="15">
                  <c:v>98.295211628901214</c:v>
                </c:pt>
                <c:pt idx="16">
                  <c:v>97.130545295682893</c:v>
                </c:pt>
                <c:pt idx="17">
                  <c:v>90</c:v>
                </c:pt>
                <c:pt idx="18">
                  <c:v>77.459016393442596</c:v>
                </c:pt>
                <c:pt idx="19">
                  <c:v>74.503560841893204</c:v>
                </c:pt>
                <c:pt idx="20">
                  <c:v>66.634138407741688</c:v>
                </c:pt>
                <c:pt idx="21">
                  <c:v>64.688471215036273</c:v>
                </c:pt>
                <c:pt idx="22">
                  <c:v>59.498385895207399</c:v>
                </c:pt>
                <c:pt idx="23">
                  <c:v>59.368943592533398</c:v>
                </c:pt>
                <c:pt idx="24">
                  <c:v>58.702064896755203</c:v>
                </c:pt>
                <c:pt idx="25">
                  <c:v>57.945812807881808</c:v>
                </c:pt>
                <c:pt idx="26">
                  <c:v>53.374787414965986</c:v>
                </c:pt>
                <c:pt idx="27">
                  <c:v>50.288619141506501</c:v>
                </c:pt>
                <c:pt idx="28">
                  <c:v>42.7005116619044</c:v>
                </c:pt>
                <c:pt idx="29">
                  <c:v>36.74376843815471</c:v>
                </c:pt>
                <c:pt idx="30">
                  <c:v>36.401528308440398</c:v>
                </c:pt>
                <c:pt idx="31">
                  <c:v>31.789473684210499</c:v>
                </c:pt>
                <c:pt idx="32">
                  <c:v>23.378253954967796</c:v>
                </c:pt>
                <c:pt idx="33">
                  <c:v>20.055452865064698</c:v>
                </c:pt>
                <c:pt idx="34">
                  <c:v>1.5649452269170601</c:v>
                </c:pt>
              </c:numCache>
            </c:numRef>
          </c:val>
        </c:ser>
        <c:gapWidth val="219"/>
        <c:overlap val="-27"/>
        <c:axId val="171291008"/>
        <c:axId val="171292544"/>
      </c:barChart>
      <c:catAx>
        <c:axId val="171291008"/>
        <c:scaling>
          <c:orientation val="minMax"/>
        </c:scaling>
        <c:axPos val="b"/>
        <c:numFmt formatCode="[$-409]mm/dd/yyyy" sourceLinked="1"/>
        <c:majorTickMark val="none"/>
        <c:tickLblPos val="nextTo"/>
        <c:spPr>
          <a:ln w="9360">
            <a:solidFill>
              <a:srgbClr val="D9D9D9"/>
            </a:solidFill>
            <a:round/>
          </a:ln>
        </c:spPr>
        <c:txPr>
          <a:bodyPr rot="-5400000"/>
          <a:lstStyle/>
          <a:p>
            <a:pPr>
              <a:defRPr sz="1400" b="0" strike="noStrike" spc="-1">
                <a:solidFill>
                  <a:srgbClr val="595959"/>
                </a:solidFill>
                <a:latin typeface="Calibri"/>
              </a:defRPr>
            </a:pPr>
            <a:endParaRPr lang="en-US"/>
          </a:p>
        </c:txPr>
        <c:crossAx val="171292544"/>
        <c:crosses val="autoZero"/>
        <c:auto val="1"/>
        <c:lblAlgn val="ctr"/>
        <c:lblOffset val="100"/>
      </c:catAx>
      <c:valAx>
        <c:axId val="171292544"/>
        <c:scaling>
          <c:orientation val="minMax"/>
        </c:scaling>
        <c:axPos val="l"/>
        <c:numFmt formatCode="0" sourceLinked="0"/>
        <c:majorTickMark val="none"/>
        <c:tickLblPos val="nextTo"/>
        <c:spPr>
          <a:ln w="6480">
            <a:noFill/>
          </a:ln>
        </c:spPr>
        <c:txPr>
          <a:bodyPr/>
          <a:lstStyle/>
          <a:p>
            <a:pPr>
              <a:defRPr sz="900" b="0" strike="noStrike" spc="-1">
                <a:solidFill>
                  <a:srgbClr val="595959"/>
                </a:solidFill>
                <a:latin typeface="Calibri"/>
              </a:defRPr>
            </a:pPr>
            <a:endParaRPr lang="en-US"/>
          </a:p>
        </c:txPr>
        <c:crossAx val="171291008"/>
        <c:crosses val="autoZero"/>
        <c:crossBetween val="between"/>
      </c:valAx>
      <c:spPr>
        <a:noFill/>
        <a:ln>
          <a:noFill/>
        </a:ln>
      </c:spPr>
    </c:plotArea>
    <c:plotVisOnly val="1"/>
    <c:dispBlanksAs val="gap"/>
  </c:chart>
  <c:spPr>
    <a:noFill/>
    <a:ln>
      <a:noFill/>
    </a:ln>
  </c:spPr>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77BBE-5A41-4BFE-B6D6-D1127C929B12}" type="doc">
      <dgm:prSet loTypeId="urn:microsoft.com/office/officeart/2005/8/layout/vList3#1" loCatId="list" qsTypeId="urn:microsoft.com/office/officeart/2005/8/quickstyle/simple1" qsCatId="simple" csTypeId="urn:microsoft.com/office/officeart/2005/8/colors/colorful5" csCatId="colorful" phldr="1"/>
      <dgm:spPr/>
    </dgm:pt>
    <dgm:pt modelId="{54E7BAEF-779C-4C90-A3CF-F4B97F24E174}">
      <dgm:prSet phldrT="[Text]" custT="1"/>
      <dgm:spPr/>
      <dgm:t>
        <a:bodyPr/>
        <a:lstStyle/>
        <a:p>
          <a:r>
            <a:rPr lang="en-US" sz="2400" b="0" dirty="0">
              <a:latin typeface="Cambria" panose="02040503050406030204" pitchFamily="18" charset="0"/>
              <a:ea typeface="Cambria" panose="02040503050406030204" pitchFamily="18" charset="0"/>
              <a:cs typeface="Arial" panose="020B0604020202020204" pitchFamily="34" charset="0"/>
            </a:rPr>
            <a:t>All</a:t>
          </a:r>
          <a:r>
            <a:rPr lang="en-US" sz="2400" b="1" dirty="0">
              <a:latin typeface="Cambria" panose="02040503050406030204" pitchFamily="18" charset="0"/>
              <a:ea typeface="Cambria" panose="02040503050406030204" pitchFamily="18" charset="0"/>
              <a:cs typeface="Arial" panose="020B0604020202020204" pitchFamily="34" charset="0"/>
            </a:rPr>
            <a:t> </a:t>
          </a:r>
          <a:r>
            <a:rPr lang="en-US" sz="2400" dirty="0">
              <a:latin typeface="Cambria" panose="02040503050406030204" pitchFamily="18" charset="0"/>
              <a:ea typeface="Cambria" panose="02040503050406030204" pitchFamily="18" charset="0"/>
              <a:cs typeface="Arial" panose="020B0604020202020204" pitchFamily="34" charset="0"/>
            </a:rPr>
            <a:t>Ministries, States/UTs, ULBs &amp; GPs </a:t>
          </a:r>
          <a:r>
            <a:rPr lang="en-US" sz="2200" dirty="0">
              <a:latin typeface="Arial" panose="020B0604020202020204" pitchFamily="34" charset="0"/>
              <a:cs typeface="Arial" panose="020B0604020202020204" pitchFamily="34" charset="0"/>
            </a:rPr>
            <a:t>	</a:t>
          </a:r>
        </a:p>
      </dgm:t>
    </dgm:pt>
    <dgm:pt modelId="{5FC70C69-2AD1-4A36-8016-2B2AABF852DF}" type="parTrans" cxnId="{57EEDCDE-5279-460D-A49C-A1433EBEBB16}">
      <dgm:prSet/>
      <dgm:spPr/>
      <dgm:t>
        <a:bodyPr/>
        <a:lstStyle/>
        <a:p>
          <a:endParaRPr lang="en-US"/>
        </a:p>
      </dgm:t>
    </dgm:pt>
    <dgm:pt modelId="{1119C3D7-18A6-4F19-A18E-27D50FAE44BC}" type="sibTrans" cxnId="{57EEDCDE-5279-460D-A49C-A1433EBEBB16}">
      <dgm:prSet/>
      <dgm:spPr/>
      <dgm:t>
        <a:bodyPr/>
        <a:lstStyle/>
        <a:p>
          <a:endParaRPr lang="en-US"/>
        </a:p>
      </dgm:t>
    </dgm:pt>
    <dgm:pt modelId="{AAA4B364-08D0-4838-8C37-3944D0CA8AF8}">
      <dgm:prSet phldrT="[Text]" custT="1"/>
      <dgm:spPr/>
      <dgm:t>
        <a:bodyPr/>
        <a:lstStyle/>
        <a:p>
          <a:r>
            <a:rPr lang="en-US" sz="2400" b="0" kern="1200" dirty="0">
              <a:latin typeface="Cambria" panose="02040503050406030204" pitchFamily="18" charset="0"/>
              <a:ea typeface="Cambria" panose="02040503050406030204" pitchFamily="18" charset="0"/>
              <a:cs typeface="Arial" panose="020B0604020202020204" pitchFamily="34" charset="0"/>
            </a:rPr>
            <a:t>Theme: Garbage Free India</a:t>
          </a:r>
        </a:p>
      </dgm:t>
    </dgm:pt>
    <dgm:pt modelId="{00C2D6BB-48D7-4065-A1EF-78F47690DFD5}" type="parTrans" cxnId="{37A7880A-6E8E-4ED7-8CEF-79A91541B3AA}">
      <dgm:prSet/>
      <dgm:spPr/>
      <dgm:t>
        <a:bodyPr/>
        <a:lstStyle/>
        <a:p>
          <a:endParaRPr lang="en-US"/>
        </a:p>
      </dgm:t>
    </dgm:pt>
    <dgm:pt modelId="{CB9A8A5D-3CF0-42C5-9C76-558CE4A96781}" type="sibTrans" cxnId="{37A7880A-6E8E-4ED7-8CEF-79A91541B3AA}">
      <dgm:prSet/>
      <dgm:spPr/>
      <dgm:t>
        <a:bodyPr/>
        <a:lstStyle/>
        <a:p>
          <a:endParaRPr lang="en-US"/>
        </a:p>
      </dgm:t>
    </dgm:pt>
    <dgm:pt modelId="{CC4345E6-96FC-41C0-AF9C-1AFDCFC2CA79}">
      <dgm:prSet phldrT="[Text]" custT="1"/>
      <dgm:spPr/>
      <dgm: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cs typeface="Arial" panose="020B0604020202020204" pitchFamily="34" charset="0"/>
            </a:rPr>
            <a:t>15th Sept - 2nd Oct 2023 </a:t>
          </a:r>
        </a:p>
      </dgm:t>
    </dgm:pt>
    <dgm:pt modelId="{FAC85E74-2E24-420F-BDC4-F7977602D478}" type="parTrans" cxnId="{0A52425E-EF8D-415C-9D80-8B4BE2DE8959}">
      <dgm:prSet/>
      <dgm:spPr/>
      <dgm:t>
        <a:bodyPr/>
        <a:lstStyle/>
        <a:p>
          <a:endParaRPr lang="en-US"/>
        </a:p>
      </dgm:t>
    </dgm:pt>
    <dgm:pt modelId="{C9275A16-1A3E-41C7-9CD2-047AFEF6E235}" type="sibTrans" cxnId="{0A52425E-EF8D-415C-9D80-8B4BE2DE8959}">
      <dgm:prSet/>
      <dgm:spPr/>
      <dgm:t>
        <a:bodyPr/>
        <a:lstStyle/>
        <a:p>
          <a:endParaRPr lang="en-US"/>
        </a:p>
      </dgm:t>
    </dgm:pt>
    <dgm:pt modelId="{89DBB1D6-192F-42FE-9818-7CE4EAACDA6D}" type="pres">
      <dgm:prSet presAssocID="{21D77BBE-5A41-4BFE-B6D6-D1127C929B12}" presName="linearFlow" presStyleCnt="0">
        <dgm:presLayoutVars>
          <dgm:dir/>
          <dgm:resizeHandles val="exact"/>
        </dgm:presLayoutVars>
      </dgm:prSet>
      <dgm:spPr/>
    </dgm:pt>
    <dgm:pt modelId="{726F0AE1-1B7B-4392-80FA-5519E659AACE}" type="pres">
      <dgm:prSet presAssocID="{54E7BAEF-779C-4C90-A3CF-F4B97F24E174}" presName="composite" presStyleCnt="0"/>
      <dgm:spPr/>
    </dgm:pt>
    <dgm:pt modelId="{342C17B6-48A3-4326-94E8-EC06EB634837}" type="pres">
      <dgm:prSet presAssocID="{54E7BAEF-779C-4C90-A3CF-F4B97F24E174}" presName="imgShp" presStyleLbl="fgImgPlace1" presStyleIdx="0" presStyleCnt="3"/>
      <dgm:spPr/>
    </dgm:pt>
    <dgm:pt modelId="{6DB73637-AAD1-49AC-B21A-44799C605961}" type="pres">
      <dgm:prSet presAssocID="{54E7BAEF-779C-4C90-A3CF-F4B97F24E174}" presName="txShp" presStyleLbl="node1" presStyleIdx="0" presStyleCnt="3" custLinFactNeighborY="2971">
        <dgm:presLayoutVars>
          <dgm:bulletEnabled val="1"/>
        </dgm:presLayoutVars>
      </dgm:prSet>
      <dgm:spPr/>
      <dgm:t>
        <a:bodyPr/>
        <a:lstStyle/>
        <a:p>
          <a:endParaRPr lang="en-US"/>
        </a:p>
      </dgm:t>
    </dgm:pt>
    <dgm:pt modelId="{BBA36022-A8D9-4B7D-AC12-763965296253}" type="pres">
      <dgm:prSet presAssocID="{1119C3D7-18A6-4F19-A18E-27D50FAE44BC}" presName="spacing" presStyleCnt="0"/>
      <dgm:spPr/>
    </dgm:pt>
    <dgm:pt modelId="{B7244166-66DE-45F4-B729-5C551F445C21}" type="pres">
      <dgm:prSet presAssocID="{AAA4B364-08D0-4838-8C37-3944D0CA8AF8}" presName="composite" presStyleCnt="0"/>
      <dgm:spPr/>
    </dgm:pt>
    <dgm:pt modelId="{76C05BF4-6F45-4975-B0CC-35A315B37DCF}" type="pres">
      <dgm:prSet presAssocID="{AAA4B364-08D0-4838-8C37-3944D0CA8AF8}" presName="imgShp" presStyleLbl="fgImgPlace1" presStyleIdx="1" presStyleCnt="3"/>
      <dgm:spPr/>
    </dgm:pt>
    <dgm:pt modelId="{61A7CCEC-58E9-4B3C-836B-962D84B61DB7}" type="pres">
      <dgm:prSet presAssocID="{AAA4B364-08D0-4838-8C37-3944D0CA8AF8}" presName="txShp" presStyleLbl="node1" presStyleIdx="1" presStyleCnt="3">
        <dgm:presLayoutVars>
          <dgm:bulletEnabled val="1"/>
        </dgm:presLayoutVars>
      </dgm:prSet>
      <dgm:spPr/>
      <dgm:t>
        <a:bodyPr/>
        <a:lstStyle/>
        <a:p>
          <a:endParaRPr lang="en-US"/>
        </a:p>
      </dgm:t>
    </dgm:pt>
    <dgm:pt modelId="{D4AC8476-F600-4C04-AFE3-4EE791AB2EFB}" type="pres">
      <dgm:prSet presAssocID="{CB9A8A5D-3CF0-42C5-9C76-558CE4A96781}" presName="spacing" presStyleCnt="0"/>
      <dgm:spPr/>
    </dgm:pt>
    <dgm:pt modelId="{961214A3-02AF-4DC4-A30F-CCD0CB0E43B1}" type="pres">
      <dgm:prSet presAssocID="{CC4345E6-96FC-41C0-AF9C-1AFDCFC2CA79}" presName="composite" presStyleCnt="0"/>
      <dgm:spPr/>
    </dgm:pt>
    <dgm:pt modelId="{27608820-2CAF-4B7E-B5ED-1EAE8986E0C5}" type="pres">
      <dgm:prSet presAssocID="{CC4345E6-96FC-41C0-AF9C-1AFDCFC2CA79}" presName="imgShp" presStyleLbl="fgImgPlace1" presStyleIdx="2" presStyleCnt="3"/>
      <dgm:spPr/>
    </dgm:pt>
    <dgm:pt modelId="{B23FAD36-73E8-406C-9011-7C0A030C64C9}" type="pres">
      <dgm:prSet presAssocID="{CC4345E6-96FC-41C0-AF9C-1AFDCFC2CA79}" presName="txShp" presStyleLbl="node1" presStyleIdx="2" presStyleCnt="3" custLinFactNeighborX="-198" custLinFactNeighborY="1561">
        <dgm:presLayoutVars>
          <dgm:bulletEnabled val="1"/>
        </dgm:presLayoutVars>
      </dgm:prSet>
      <dgm:spPr/>
      <dgm:t>
        <a:bodyPr/>
        <a:lstStyle/>
        <a:p>
          <a:endParaRPr lang="en-US"/>
        </a:p>
      </dgm:t>
    </dgm:pt>
  </dgm:ptLst>
  <dgm:cxnLst>
    <dgm:cxn modelId="{37A7880A-6E8E-4ED7-8CEF-79A91541B3AA}" srcId="{21D77BBE-5A41-4BFE-B6D6-D1127C929B12}" destId="{AAA4B364-08D0-4838-8C37-3944D0CA8AF8}" srcOrd="1" destOrd="0" parTransId="{00C2D6BB-48D7-4065-A1EF-78F47690DFD5}" sibTransId="{CB9A8A5D-3CF0-42C5-9C76-558CE4A96781}"/>
    <dgm:cxn modelId="{B2AB64AD-A88B-47AE-B13F-02F5A47CA3B3}" type="presOf" srcId="{AAA4B364-08D0-4838-8C37-3944D0CA8AF8}" destId="{61A7CCEC-58E9-4B3C-836B-962D84B61DB7}" srcOrd="0" destOrd="0" presId="urn:microsoft.com/office/officeart/2005/8/layout/vList3#1"/>
    <dgm:cxn modelId="{9C3235B4-0248-4FEF-AAD9-A1CEB326F8DC}" type="presOf" srcId="{CC4345E6-96FC-41C0-AF9C-1AFDCFC2CA79}" destId="{B23FAD36-73E8-406C-9011-7C0A030C64C9}" srcOrd="0" destOrd="0" presId="urn:microsoft.com/office/officeart/2005/8/layout/vList3#1"/>
    <dgm:cxn modelId="{0A52425E-EF8D-415C-9D80-8B4BE2DE8959}" srcId="{21D77BBE-5A41-4BFE-B6D6-D1127C929B12}" destId="{CC4345E6-96FC-41C0-AF9C-1AFDCFC2CA79}" srcOrd="2" destOrd="0" parTransId="{FAC85E74-2E24-420F-BDC4-F7977602D478}" sibTransId="{C9275A16-1A3E-41C7-9CD2-047AFEF6E235}"/>
    <dgm:cxn modelId="{9D86FAEA-6D98-4507-82F9-F7608AD01668}" type="presOf" srcId="{54E7BAEF-779C-4C90-A3CF-F4B97F24E174}" destId="{6DB73637-AAD1-49AC-B21A-44799C605961}" srcOrd="0" destOrd="0" presId="urn:microsoft.com/office/officeart/2005/8/layout/vList3#1"/>
    <dgm:cxn modelId="{57EEDCDE-5279-460D-A49C-A1433EBEBB16}" srcId="{21D77BBE-5A41-4BFE-B6D6-D1127C929B12}" destId="{54E7BAEF-779C-4C90-A3CF-F4B97F24E174}" srcOrd="0" destOrd="0" parTransId="{5FC70C69-2AD1-4A36-8016-2B2AABF852DF}" sibTransId="{1119C3D7-18A6-4F19-A18E-27D50FAE44BC}"/>
    <dgm:cxn modelId="{540F82C1-573E-4128-B52B-90A78DC767AB}" type="presOf" srcId="{21D77BBE-5A41-4BFE-B6D6-D1127C929B12}" destId="{89DBB1D6-192F-42FE-9818-7CE4EAACDA6D}" srcOrd="0" destOrd="0" presId="urn:microsoft.com/office/officeart/2005/8/layout/vList3#1"/>
    <dgm:cxn modelId="{8F1B353A-F50E-4AAE-960F-423C46394A2F}" type="presParOf" srcId="{89DBB1D6-192F-42FE-9818-7CE4EAACDA6D}" destId="{726F0AE1-1B7B-4392-80FA-5519E659AACE}" srcOrd="0" destOrd="0" presId="urn:microsoft.com/office/officeart/2005/8/layout/vList3#1"/>
    <dgm:cxn modelId="{62EC2E10-5011-40C4-A03F-2688863E0CD0}" type="presParOf" srcId="{726F0AE1-1B7B-4392-80FA-5519E659AACE}" destId="{342C17B6-48A3-4326-94E8-EC06EB634837}" srcOrd="0" destOrd="0" presId="urn:microsoft.com/office/officeart/2005/8/layout/vList3#1"/>
    <dgm:cxn modelId="{44AC1A2D-B63E-42C2-AE83-529BF8A9880E}" type="presParOf" srcId="{726F0AE1-1B7B-4392-80FA-5519E659AACE}" destId="{6DB73637-AAD1-49AC-B21A-44799C605961}" srcOrd="1" destOrd="0" presId="urn:microsoft.com/office/officeart/2005/8/layout/vList3#1"/>
    <dgm:cxn modelId="{88E76673-5AE2-410D-B085-D98214A72B21}" type="presParOf" srcId="{89DBB1D6-192F-42FE-9818-7CE4EAACDA6D}" destId="{BBA36022-A8D9-4B7D-AC12-763965296253}" srcOrd="1" destOrd="0" presId="urn:microsoft.com/office/officeart/2005/8/layout/vList3#1"/>
    <dgm:cxn modelId="{E239BF59-49FE-4700-815C-2F6FA49DFF4E}" type="presParOf" srcId="{89DBB1D6-192F-42FE-9818-7CE4EAACDA6D}" destId="{B7244166-66DE-45F4-B729-5C551F445C21}" srcOrd="2" destOrd="0" presId="urn:microsoft.com/office/officeart/2005/8/layout/vList3#1"/>
    <dgm:cxn modelId="{413CAF21-C0E6-4651-BD63-1171F51D3D00}" type="presParOf" srcId="{B7244166-66DE-45F4-B729-5C551F445C21}" destId="{76C05BF4-6F45-4975-B0CC-35A315B37DCF}" srcOrd="0" destOrd="0" presId="urn:microsoft.com/office/officeart/2005/8/layout/vList3#1"/>
    <dgm:cxn modelId="{A3ED6B29-947D-45F0-B70B-1B1F46618A42}" type="presParOf" srcId="{B7244166-66DE-45F4-B729-5C551F445C21}" destId="{61A7CCEC-58E9-4B3C-836B-962D84B61DB7}" srcOrd="1" destOrd="0" presId="urn:microsoft.com/office/officeart/2005/8/layout/vList3#1"/>
    <dgm:cxn modelId="{F906E05D-8202-4DD7-8181-D6E8EF15E065}" type="presParOf" srcId="{89DBB1D6-192F-42FE-9818-7CE4EAACDA6D}" destId="{D4AC8476-F600-4C04-AFE3-4EE791AB2EFB}" srcOrd="3" destOrd="0" presId="urn:microsoft.com/office/officeart/2005/8/layout/vList3#1"/>
    <dgm:cxn modelId="{F61FDCAA-B339-464B-A7B2-9967A650D690}" type="presParOf" srcId="{89DBB1D6-192F-42FE-9818-7CE4EAACDA6D}" destId="{961214A3-02AF-4DC4-A30F-CCD0CB0E43B1}" srcOrd="4" destOrd="0" presId="urn:microsoft.com/office/officeart/2005/8/layout/vList3#1"/>
    <dgm:cxn modelId="{5F982A2F-202A-4385-81F2-4D3C096025A4}" type="presParOf" srcId="{961214A3-02AF-4DC4-A30F-CCD0CB0E43B1}" destId="{27608820-2CAF-4B7E-B5ED-1EAE8986E0C5}" srcOrd="0" destOrd="0" presId="urn:microsoft.com/office/officeart/2005/8/layout/vList3#1"/>
    <dgm:cxn modelId="{026461D6-848C-48FD-B67B-D47794C55CD3}" type="presParOf" srcId="{961214A3-02AF-4DC4-A30F-CCD0CB0E43B1}" destId="{B23FAD36-73E8-406C-9011-7C0A030C64C9}"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2"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413"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414"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415"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416"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417"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F15F64F1-E512-4AA1-B547-676067C586ED}" type="slidenum">
              <a:rPr lang="en-US" sz="1400" b="0" strike="noStrike" spc="-1">
                <a:latin typeface="Times New Roman"/>
              </a:rPr>
              <a:pPr algn="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PlaceHolder 1"/>
          <p:cNvSpPr>
            <a:spLocks noGrp="1" noRot="1" noChangeAspect="1"/>
          </p:cNvSpPr>
          <p:nvPr>
            <p:ph type="sldImg"/>
          </p:nvPr>
        </p:nvSpPr>
        <p:spPr>
          <a:xfrm>
            <a:off x="685800" y="1143000"/>
            <a:ext cx="5486040" cy="3085920"/>
          </a:xfrm>
          <a:prstGeom prst="rect">
            <a:avLst/>
          </a:prstGeom>
        </p:spPr>
      </p:sp>
      <p:sp>
        <p:nvSpPr>
          <p:cNvPr id="711"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71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7465CFA9-4D37-4C87-AB60-60FC1BB9D1E2}" type="slidenum">
              <a:rPr lang="en-US" sz="1200" b="0" strike="noStrike" spc="-1">
                <a:solidFill>
                  <a:srgbClr val="000000"/>
                </a:solidFill>
                <a:latin typeface="Calibri"/>
                <a:ea typeface="+mn-ea"/>
              </a:rPr>
              <a:pPr algn="r">
                <a:lnSpc>
                  <a:spcPct val="100000"/>
                </a:lnSpc>
              </a:pPr>
              <a:t>3</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PlaceHolder 1"/>
          <p:cNvSpPr>
            <a:spLocks noGrp="1" noRot="1" noChangeAspect="1"/>
          </p:cNvSpPr>
          <p:nvPr>
            <p:ph type="sldImg"/>
          </p:nvPr>
        </p:nvSpPr>
        <p:spPr>
          <a:xfrm>
            <a:off x="685800" y="1143000"/>
            <a:ext cx="5486040" cy="3085920"/>
          </a:xfrm>
          <a:prstGeom prst="rect">
            <a:avLst/>
          </a:prstGeom>
        </p:spPr>
      </p:sp>
      <p:sp>
        <p:nvSpPr>
          <p:cNvPr id="714"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71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16A7338-B035-4665-8B61-6535C9F92EC4}" type="slidenum">
              <a:rPr lang="en-US" sz="1200" b="0" strike="noStrike" spc="-1">
                <a:solidFill>
                  <a:srgbClr val="000000"/>
                </a:solidFill>
                <a:latin typeface="Calibri"/>
                <a:ea typeface="+mn-ea"/>
              </a:rPr>
              <a:pPr algn="r">
                <a:lnSpc>
                  <a:spcPct val="100000"/>
                </a:lnSpc>
              </a:p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PlaceHolder 1"/>
          <p:cNvSpPr>
            <a:spLocks noGrp="1" noRot="1" noChangeAspect="1"/>
          </p:cNvSpPr>
          <p:nvPr>
            <p:ph type="sldImg"/>
          </p:nvPr>
        </p:nvSpPr>
        <p:spPr>
          <a:xfrm>
            <a:off x="685800" y="1143000"/>
            <a:ext cx="5486040" cy="3085920"/>
          </a:xfrm>
          <a:prstGeom prst="rect">
            <a:avLst/>
          </a:prstGeom>
        </p:spPr>
      </p:sp>
      <p:sp>
        <p:nvSpPr>
          <p:cNvPr id="717"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71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F2BD675D-AC4A-4249-AD3A-AB00BC87DFD6}" type="slidenum">
              <a:rPr lang="en-US" sz="1200" b="0" strike="noStrike" spc="-1">
                <a:solidFill>
                  <a:srgbClr val="000000"/>
                </a:solidFill>
                <a:latin typeface="Calibri"/>
                <a:ea typeface="+mn-ea"/>
              </a:rPr>
              <a:pPr algn="r">
                <a:lnSpc>
                  <a:spcPct val="100000"/>
                </a:lnSpc>
              </a:p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PlaceHolder 1"/>
          <p:cNvSpPr>
            <a:spLocks noGrp="1" noRot="1" noChangeAspect="1"/>
          </p:cNvSpPr>
          <p:nvPr>
            <p:ph type="sldImg"/>
          </p:nvPr>
        </p:nvSpPr>
        <p:spPr>
          <a:xfrm>
            <a:off x="685800" y="1143000"/>
            <a:ext cx="5486400" cy="3086100"/>
          </a:xfrm>
          <a:prstGeom prst="rect">
            <a:avLst/>
          </a:prstGeom>
        </p:spPr>
      </p:sp>
      <p:sp>
        <p:nvSpPr>
          <p:cNvPr id="720"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72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B5A26B5-F339-4BB7-9F28-1B88BCB8A72D}" type="slidenum">
              <a:rPr lang="en-US" sz="1200" b="0" strike="noStrike" spc="-1">
                <a:solidFill>
                  <a:srgbClr val="000000"/>
                </a:solidFill>
                <a:latin typeface="Calibri"/>
                <a:ea typeface="+mn-ea"/>
              </a:rPr>
              <a:pPr algn="r">
                <a:lnSpc>
                  <a:spcPct val="100000"/>
                </a:lnSpc>
              </a:p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laceHolder 1"/>
          <p:cNvSpPr>
            <a:spLocks noGrp="1" noRot="1" noChangeAspect="1"/>
          </p:cNvSpPr>
          <p:nvPr>
            <p:ph type="sldImg"/>
          </p:nvPr>
        </p:nvSpPr>
        <p:spPr>
          <a:xfrm>
            <a:off x="685800" y="1143000"/>
            <a:ext cx="5486040" cy="3085920"/>
          </a:xfrm>
          <a:prstGeom prst="rect">
            <a:avLst/>
          </a:prstGeom>
        </p:spPr>
      </p:sp>
      <p:sp>
        <p:nvSpPr>
          <p:cNvPr id="723"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72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04E3893-F7B4-417D-B281-3ECF09B1C6C0}" type="slidenum">
              <a:rPr lang="en-US" sz="1200" b="0" strike="noStrike" spc="-1">
                <a:solidFill>
                  <a:srgbClr val="000000"/>
                </a:solidFill>
                <a:latin typeface="Calibri"/>
                <a:ea typeface="+mn-ea"/>
              </a:rPr>
              <a:pPr algn="r">
                <a:lnSpc>
                  <a:spcPct val="100000"/>
                </a:lnSpc>
              </a:p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3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4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1"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2"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4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5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5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5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5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6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7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7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8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8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4"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8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8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8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9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9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9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9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9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0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0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0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0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0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0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0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0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1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41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26"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2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3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3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3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4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4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4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4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4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4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4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5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5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5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5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5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5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6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70"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7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7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7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7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8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8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8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8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9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9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0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0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0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0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0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1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1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1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8"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2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2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2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3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3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3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3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4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4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4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4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4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4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52"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5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5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9"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6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6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7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7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7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7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8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8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8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8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8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8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3"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94"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9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1" name="PlaceHolder 1"/>
          <p:cNvSpPr>
            <a:spLocks noGrp="1"/>
          </p:cNvSpPr>
          <p:nvPr>
            <p:ph type="subTitle"/>
          </p:nvPr>
        </p:nvSpPr>
        <p:spPr>
          <a:xfrm>
            <a:off x="2453040" y="20520"/>
            <a:ext cx="7286040" cy="266292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0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0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1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1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1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1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2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2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2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2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2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2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2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
        <p:nvSpPr>
          <p:cNvPr id="32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4"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3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2453040" y="20520"/>
            <a:ext cx="7286040" cy="57420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3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2F1461C3-5481-4607-ACF1-0A7C81B67E25}" type="datetime1">
              <a:rPr lang="en-US" sz="1200" b="0" strike="noStrike" spc="-1">
                <a:solidFill>
                  <a:srgbClr val="8B8B8B"/>
                </a:solidFill>
                <a:latin typeface="Calibri"/>
              </a:rPr>
              <a:pPr>
                <a:lnSpc>
                  <a:spcPct val="100000"/>
                </a:lnSpc>
              </a:pPr>
              <a:t>9/22/2023</a:t>
            </a:fld>
            <a:endParaRPr lang="en-US"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A84B85FA-AD81-4BAA-A0C5-AB45786B5E1F}" type="slidenum">
              <a:rPr lang="en-US" sz="1200" b="0" strike="noStrike" spc="-1">
                <a:solidFill>
                  <a:srgbClr val="8B8B8B"/>
                </a:solidFill>
                <a:latin typeface="Calibri"/>
              </a:rPr>
              <a:pPr algn="r">
                <a:lnSpc>
                  <a:spcPct val="100000"/>
                </a:lnSpc>
              </a:pPr>
              <a:t>‹#›</a:t>
            </a:fld>
            <a:endParaRPr lang="en-US"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 name="CustomShape 1"/>
          <p:cNvSpPr/>
          <p:nvPr/>
        </p:nvSpPr>
        <p:spPr>
          <a:xfrm>
            <a:off x="2880" y="0"/>
            <a:ext cx="12188520" cy="6857640"/>
          </a:xfrm>
          <a:prstGeom prst="rect">
            <a:avLst/>
          </a:prstGeom>
          <a:blipFill rotWithShape="0">
            <a:blip r:embed="rId14" cstate="print"/>
            <a:stretch>
              <a:fillRect/>
            </a:stretch>
          </a:blipFill>
          <a:ln>
            <a:noFill/>
          </a:ln>
        </p:spPr>
        <p:style>
          <a:lnRef idx="0">
            <a:scrgbClr r="0" g="0" b="0"/>
          </a:lnRef>
          <a:fillRef idx="0">
            <a:scrgbClr r="0" g="0" b="0"/>
          </a:fillRef>
          <a:effectRef idx="0">
            <a:scrgbClr r="0" g="0" b="0"/>
          </a:effectRef>
          <a:fontRef idx="minor"/>
        </p:style>
      </p:sp>
      <p:sp>
        <p:nvSpPr>
          <p:cNvPr id="371" name="PlaceHolder 2"/>
          <p:cNvSpPr>
            <a:spLocks noGrp="1"/>
          </p:cNvSpPr>
          <p:nvPr>
            <p:ph type="title"/>
          </p:nvPr>
        </p:nvSpPr>
        <p:spPr>
          <a:xfrm>
            <a:off x="2453040" y="20520"/>
            <a:ext cx="7286040" cy="574200"/>
          </a:xfrm>
          <a:prstGeom prst="rect">
            <a:avLst/>
          </a:prstGeom>
        </p:spPr>
        <p:txBody>
          <a:bodyPr lIns="0" tIns="0" rIns="0" bIns="0">
            <a:noAutofit/>
          </a:bodyPr>
          <a:lstStyle/>
          <a:p>
            <a:r>
              <a:rPr lang="en-US" sz="3600" b="0" strike="noStrike" spc="-1">
                <a:solidFill>
                  <a:srgbClr val="000000"/>
                </a:solidFill>
                <a:latin typeface="Calibri"/>
              </a:rPr>
              <a:t>Click to edit the title text format</a:t>
            </a:r>
          </a:p>
        </p:txBody>
      </p:sp>
      <p:sp>
        <p:nvSpPr>
          <p:cNvPr id="372" name="PlaceHolder 3"/>
          <p:cNvSpPr>
            <a:spLocks noGrp="1"/>
          </p:cNvSpPr>
          <p:nvPr>
            <p:ph type="ftr"/>
          </p:nvPr>
        </p:nvSpPr>
        <p:spPr>
          <a:xfrm>
            <a:off x="4145400" y="6378120"/>
            <a:ext cx="3900960" cy="342720"/>
          </a:xfrm>
          <a:prstGeom prst="rect">
            <a:avLst/>
          </a:prstGeom>
        </p:spPr>
        <p:txBody>
          <a:bodyPr lIns="0" tIns="0" rIns="0" bIns="0">
            <a:noAutofit/>
          </a:bodyPr>
          <a:lstStyle/>
          <a:p>
            <a:endParaRPr lang="en-US" sz="2400" b="0" strike="noStrike" spc="-1">
              <a:latin typeface="Times New Roman"/>
            </a:endParaRPr>
          </a:p>
        </p:txBody>
      </p:sp>
      <p:sp>
        <p:nvSpPr>
          <p:cNvPr id="373" name="PlaceHolder 4"/>
          <p:cNvSpPr>
            <a:spLocks noGrp="1"/>
          </p:cNvSpPr>
          <p:nvPr>
            <p:ph type="dt"/>
          </p:nvPr>
        </p:nvSpPr>
        <p:spPr>
          <a:xfrm>
            <a:off x="609480" y="6378120"/>
            <a:ext cx="2803680" cy="342720"/>
          </a:xfrm>
          <a:prstGeom prst="rect">
            <a:avLst/>
          </a:prstGeom>
        </p:spPr>
        <p:txBody>
          <a:bodyPr lIns="0" tIns="0" rIns="0" bIns="0">
            <a:noAutofit/>
          </a:bodyPr>
          <a:lstStyle/>
          <a:p>
            <a:pPr>
              <a:lnSpc>
                <a:spcPct val="100000"/>
              </a:lnSpc>
            </a:pPr>
            <a:fld id="{AC9456C7-6BF5-4905-ADAE-BFD621B8EBBE}" type="datetime1">
              <a:rPr lang="en-US" sz="1800" b="0" strike="noStrike" spc="-1">
                <a:solidFill>
                  <a:srgbClr val="B2B2B2"/>
                </a:solidFill>
                <a:latin typeface="Calibri"/>
              </a:rPr>
              <a:pPr>
                <a:lnSpc>
                  <a:spcPct val="100000"/>
                </a:lnSpc>
              </a:pPr>
              <a:t>9/22/2023</a:t>
            </a:fld>
            <a:endParaRPr lang="en-US" sz="1800" b="0" strike="noStrike" spc="-1">
              <a:latin typeface="Times New Roman"/>
            </a:endParaRPr>
          </a:p>
        </p:txBody>
      </p:sp>
      <p:sp>
        <p:nvSpPr>
          <p:cNvPr id="374" name="PlaceHolder 5"/>
          <p:cNvSpPr>
            <a:spLocks noGrp="1"/>
          </p:cNvSpPr>
          <p:nvPr>
            <p:ph type="sldNum"/>
          </p:nvPr>
        </p:nvSpPr>
        <p:spPr>
          <a:xfrm>
            <a:off x="8778240" y="6378120"/>
            <a:ext cx="2803680" cy="342720"/>
          </a:xfrm>
          <a:prstGeom prst="rect">
            <a:avLst/>
          </a:prstGeom>
        </p:spPr>
        <p:txBody>
          <a:bodyPr lIns="0" tIns="0" rIns="0" bIns="0">
            <a:noAutofit/>
          </a:bodyPr>
          <a:lstStyle/>
          <a:p>
            <a:pPr algn="r">
              <a:lnSpc>
                <a:spcPct val="100000"/>
              </a:lnSpc>
            </a:pPr>
            <a:fld id="{95D78863-420B-4A8E-86AB-5F06E9CF9E74}" type="slidenum">
              <a:rPr lang="en-US" sz="1800" b="0" strike="noStrike" spc="-1">
                <a:solidFill>
                  <a:srgbClr val="B2B2B2"/>
                </a:solidFill>
                <a:latin typeface="Calibri"/>
              </a:rPr>
              <a:pPr algn="r">
                <a:lnSpc>
                  <a:spcPct val="100000"/>
                </a:lnSpc>
              </a:pPr>
              <a:t>‹#›</a:t>
            </a:fld>
            <a:endParaRPr lang="en-US" sz="1800" b="0" strike="noStrike" spc="-1">
              <a:latin typeface="Times New Roman"/>
            </a:endParaRPr>
          </a:p>
        </p:txBody>
      </p:sp>
      <p:sp>
        <p:nvSpPr>
          <p:cNvPr id="375" name="PlaceHolder 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D35F592-4CC7-44F1-8CD7-1C29A13FD0EF}" type="datetime1">
              <a:rPr lang="en-US" sz="1200" b="0" strike="noStrike" spc="-1">
                <a:solidFill>
                  <a:srgbClr val="8B8B8B"/>
                </a:solidFill>
                <a:latin typeface="Calibri"/>
              </a:rPr>
              <a:pPr>
                <a:lnSpc>
                  <a:spcPct val="100000"/>
                </a:lnSpc>
              </a:pPr>
              <a:t>9/22/2023</a:t>
            </a:fld>
            <a:endParaRPr lang="en-US" sz="1200" b="0" strike="noStrike" spc="-1">
              <a:latin typeface="Times New Roman"/>
            </a:endParaRPr>
          </a:p>
        </p:txBody>
      </p:sp>
      <p:sp>
        <p:nvSpPr>
          <p:cNvPr id="42" name="PlaceHolder 2"/>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3"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06781B8B-730E-4F67-88A5-5C9C30A782E2}" type="slidenum">
              <a:rPr lang="en-US" sz="1200" b="0" strike="noStrike" spc="-1">
                <a:solidFill>
                  <a:srgbClr val="8B8B8B"/>
                </a:solidFill>
                <a:latin typeface="Calibri"/>
              </a:rPr>
              <a:pPr algn="r">
                <a:lnSpc>
                  <a:spcPct val="100000"/>
                </a:lnSpc>
              </a:pPr>
              <a:t>‹#›</a:t>
            </a:fld>
            <a:endParaRPr lang="en-US" sz="1200" b="0" strike="noStrike" spc="-1">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03160" y="365040"/>
            <a:ext cx="10585080" cy="975960"/>
          </a:xfrm>
          <a:prstGeom prst="rect">
            <a:avLst/>
          </a:prstGeom>
        </p:spPr>
        <p:txBody>
          <a:bodyPr lIns="0" tIns="0" rIns="0" bIns="0" anchor="ctr">
            <a:noAutofit/>
          </a:bodyPr>
          <a:lstStyle/>
          <a:p>
            <a:pPr>
              <a:lnSpc>
                <a:spcPct val="70000"/>
              </a:lnSpc>
            </a:pPr>
            <a:r>
              <a:rPr lang="en-US" sz="5400" b="0" strike="noStrike" spc="-1">
                <a:solidFill>
                  <a:srgbClr val="6D2077"/>
                </a:solidFill>
                <a:latin typeface="KPMG Extralight"/>
              </a:rPr>
              <a:t>Two column - KPMG Extralight Font 54</a:t>
            </a:r>
            <a:endParaRPr lang="en-US" sz="5400" b="0" strike="noStrike" spc="-1">
              <a:solidFill>
                <a:srgbClr val="000000"/>
              </a:solidFill>
              <a:latin typeface="Calibri"/>
            </a:endParaRPr>
          </a:p>
        </p:txBody>
      </p:sp>
      <p:sp>
        <p:nvSpPr>
          <p:cNvPr id="83" name="PlaceHolder 2"/>
          <p:cNvSpPr>
            <a:spLocks noGrp="1"/>
          </p:cNvSpPr>
          <p:nvPr>
            <p:ph type="body"/>
          </p:nvPr>
        </p:nvSpPr>
        <p:spPr>
          <a:xfrm>
            <a:off x="803160" y="1808280"/>
            <a:ext cx="10585080" cy="4249440"/>
          </a:xfrm>
          <a:prstGeom prst="rect">
            <a:avLst/>
          </a:prstGeom>
        </p:spPr>
        <p:txBody>
          <a:bodyPr lIns="0" tIns="0" rIns="0" bIns="0">
            <a:noAutofit/>
          </a:bodyPr>
          <a:lstStyle/>
          <a:p>
            <a:pPr>
              <a:lnSpc>
                <a:spcPct val="90000"/>
              </a:lnSpc>
              <a:spcBef>
                <a:spcPts val="1001"/>
              </a:spcBef>
            </a:pPr>
            <a:r>
              <a:rPr lang="en-US" sz="1200" b="0" strike="noStrike" spc="-1">
                <a:solidFill>
                  <a:srgbClr val="000000"/>
                </a:solidFill>
                <a:latin typeface="Univers for KPMG"/>
              </a:rPr>
              <a:t>Master text styles</a:t>
            </a:r>
            <a:endParaRPr lang="en-US" sz="1200" b="0" strike="noStrike" spc="-1">
              <a:solidFill>
                <a:srgbClr val="000000"/>
              </a:solidFill>
              <a:latin typeface="Calibri"/>
            </a:endParaRPr>
          </a:p>
          <a:p>
            <a:pPr marL="271440" lvl="1" indent="-271080">
              <a:lnSpc>
                <a:spcPct val="90000"/>
              </a:lnSpc>
              <a:spcBef>
                <a:spcPts val="499"/>
              </a:spcBef>
              <a:buClr>
                <a:srgbClr val="000000"/>
              </a:buClr>
              <a:buFont typeface="Arial"/>
              <a:buChar char="—"/>
            </a:pPr>
            <a:r>
              <a:rPr lang="en-US" sz="1200" b="0" strike="noStrike" spc="-1">
                <a:solidFill>
                  <a:srgbClr val="000000"/>
                </a:solidFill>
                <a:latin typeface="Univers for KPMG"/>
              </a:rPr>
              <a:t>Second level </a:t>
            </a:r>
            <a:endParaRPr lang="en-US" sz="1200" b="0" strike="noStrike" spc="-1">
              <a:solidFill>
                <a:srgbClr val="000000"/>
              </a:solidFill>
              <a:latin typeface="Calibri"/>
            </a:endParaRPr>
          </a:p>
          <a:p>
            <a:pPr>
              <a:lnSpc>
                <a:spcPct val="90000"/>
              </a:lnSpc>
              <a:spcBef>
                <a:spcPts val="1001"/>
              </a:spcBef>
            </a:pPr>
            <a:r>
              <a:rPr lang="en-US" sz="1200" b="0" strike="noStrike" spc="-1">
                <a:solidFill>
                  <a:srgbClr val="000000"/>
                </a:solidFill>
                <a:latin typeface="Univers for KPMG"/>
              </a:rPr>
              <a:t>Third level</a:t>
            </a:r>
            <a:endParaRPr lang="en-US" sz="12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121"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Click to 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12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F526DEE-49EF-478A-B724-C4894B936356}" type="datetime1">
              <a:rPr lang="en-US" sz="1200" b="0" strike="noStrike" spc="-1">
                <a:solidFill>
                  <a:srgbClr val="8B8B8B"/>
                </a:solidFill>
                <a:latin typeface="Calibri"/>
              </a:rPr>
              <a:pPr>
                <a:lnSpc>
                  <a:spcPct val="100000"/>
                </a:lnSpc>
              </a:pPr>
              <a:t>9/22/2023</a:t>
            </a:fld>
            <a:endParaRPr lang="en-US" sz="1200" b="0" strike="noStrike" spc="-1">
              <a:latin typeface="Times New Roman"/>
            </a:endParaRPr>
          </a:p>
        </p:txBody>
      </p:sp>
      <p:sp>
        <p:nvSpPr>
          <p:cNvPr id="123"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12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14987D66-9F0F-4BC3-A5FE-DC5E0D2FAC7A}" type="slidenum">
              <a:rPr lang="en-US" sz="1200" b="0" strike="noStrike" spc="-1">
                <a:solidFill>
                  <a:srgbClr val="8B8B8B"/>
                </a:solidFill>
                <a:latin typeface="Calibri"/>
              </a:rPr>
              <a:pPr algn="r">
                <a:lnSpc>
                  <a:spcPct val="100000"/>
                </a:lnSpc>
              </a:p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8398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162" name="PlaceHolder 2"/>
          <p:cNvSpPr>
            <a:spLocks noGrp="1"/>
          </p:cNvSpPr>
          <p:nvPr>
            <p:ph type="body"/>
          </p:nvPr>
        </p:nvSpPr>
        <p:spPr>
          <a:xfrm>
            <a:off x="839880" y="1681200"/>
            <a:ext cx="5157360" cy="823680"/>
          </a:xfrm>
          <a:prstGeom prst="rect">
            <a:avLst/>
          </a:prstGeom>
        </p:spPr>
        <p:txBody>
          <a:bodyPr anchor="b">
            <a:noAutofit/>
          </a:bodyPr>
          <a:lstStyle/>
          <a:p>
            <a:pPr>
              <a:lnSpc>
                <a:spcPct val="90000"/>
              </a:lnSpc>
              <a:spcBef>
                <a:spcPts val="1001"/>
              </a:spcBef>
            </a:pPr>
            <a:r>
              <a:rPr lang="en-US" sz="2400" b="1" strike="noStrike" spc="-1">
                <a:solidFill>
                  <a:srgbClr val="000000"/>
                </a:solidFill>
                <a:latin typeface="Calibri"/>
              </a:rPr>
              <a:t>Click to edit Master text styles</a:t>
            </a:r>
            <a:endParaRPr lang="en-US" sz="2400" b="0" strike="noStrike" spc="-1">
              <a:solidFill>
                <a:srgbClr val="000000"/>
              </a:solidFill>
              <a:latin typeface="Calibri"/>
            </a:endParaRPr>
          </a:p>
        </p:txBody>
      </p:sp>
      <p:sp>
        <p:nvSpPr>
          <p:cNvPr id="163" name="PlaceHolder 3"/>
          <p:cNvSpPr>
            <a:spLocks noGrp="1"/>
          </p:cNvSpPr>
          <p:nvPr>
            <p:ph type="body"/>
          </p:nvPr>
        </p:nvSpPr>
        <p:spPr>
          <a:xfrm>
            <a:off x="839880" y="2505240"/>
            <a:ext cx="5157360" cy="368424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Click to 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164" name="PlaceHolder 4"/>
          <p:cNvSpPr>
            <a:spLocks noGrp="1"/>
          </p:cNvSpPr>
          <p:nvPr>
            <p:ph type="body"/>
          </p:nvPr>
        </p:nvSpPr>
        <p:spPr>
          <a:xfrm>
            <a:off x="6172200" y="1681200"/>
            <a:ext cx="5182920" cy="823680"/>
          </a:xfrm>
          <a:prstGeom prst="rect">
            <a:avLst/>
          </a:prstGeom>
        </p:spPr>
        <p:txBody>
          <a:bodyPr anchor="b">
            <a:noAutofit/>
          </a:bodyPr>
          <a:lstStyle/>
          <a:p>
            <a:pPr>
              <a:lnSpc>
                <a:spcPct val="90000"/>
              </a:lnSpc>
              <a:spcBef>
                <a:spcPts val="1001"/>
              </a:spcBef>
            </a:pPr>
            <a:r>
              <a:rPr lang="en-US" sz="2400" b="1" strike="noStrike" spc="-1">
                <a:solidFill>
                  <a:srgbClr val="000000"/>
                </a:solidFill>
                <a:latin typeface="Calibri"/>
              </a:rPr>
              <a:t>Click to edit Master text styles</a:t>
            </a:r>
            <a:endParaRPr lang="en-US" sz="2400" b="0" strike="noStrike" spc="-1">
              <a:solidFill>
                <a:srgbClr val="000000"/>
              </a:solidFill>
              <a:latin typeface="Calibri"/>
            </a:endParaRPr>
          </a:p>
        </p:txBody>
      </p:sp>
      <p:sp>
        <p:nvSpPr>
          <p:cNvPr id="165" name="PlaceHolder 5"/>
          <p:cNvSpPr>
            <a:spLocks noGrp="1"/>
          </p:cNvSpPr>
          <p:nvPr>
            <p:ph type="body"/>
          </p:nvPr>
        </p:nvSpPr>
        <p:spPr>
          <a:xfrm>
            <a:off x="6172200" y="2505240"/>
            <a:ext cx="5182920" cy="368424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Click to 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166" name="PlaceHolder 6"/>
          <p:cNvSpPr>
            <a:spLocks noGrp="1"/>
          </p:cNvSpPr>
          <p:nvPr>
            <p:ph type="dt"/>
          </p:nvPr>
        </p:nvSpPr>
        <p:spPr>
          <a:xfrm>
            <a:off x="838080" y="6356520"/>
            <a:ext cx="2742840" cy="364680"/>
          </a:xfrm>
          <a:prstGeom prst="rect">
            <a:avLst/>
          </a:prstGeom>
        </p:spPr>
        <p:txBody>
          <a:bodyPr anchor="ctr">
            <a:noAutofit/>
          </a:bodyPr>
          <a:lstStyle/>
          <a:p>
            <a:pPr>
              <a:lnSpc>
                <a:spcPct val="100000"/>
              </a:lnSpc>
            </a:pPr>
            <a:fld id="{D98AE35C-C309-4997-9272-F38972BBA08E}" type="datetime1">
              <a:rPr lang="en-US" sz="1200" b="0" strike="noStrike" spc="-1">
                <a:solidFill>
                  <a:srgbClr val="8B8B8B"/>
                </a:solidFill>
                <a:latin typeface="Calibri"/>
              </a:rPr>
              <a:pPr>
                <a:lnSpc>
                  <a:spcPct val="100000"/>
                </a:lnSpc>
              </a:pPr>
              <a:t>9/22/2023</a:t>
            </a:fld>
            <a:endParaRPr lang="en-US" sz="1200" b="0" strike="noStrike" spc="-1">
              <a:latin typeface="Times New Roman"/>
            </a:endParaRPr>
          </a:p>
        </p:txBody>
      </p:sp>
      <p:sp>
        <p:nvSpPr>
          <p:cNvPr id="167" name="PlaceHolder 7"/>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168" name="PlaceHolder 8"/>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A2515A2B-5908-45F0-A02C-D730D474D0CD}" type="slidenum">
              <a:rPr lang="en-US" sz="1200" b="0" strike="noStrike" spc="-1">
                <a:solidFill>
                  <a:srgbClr val="8B8B8B"/>
                </a:solidFill>
                <a:latin typeface="Calibri"/>
              </a:rPr>
              <a:pPr algn="r">
                <a:lnSpc>
                  <a:spcPct val="100000"/>
                </a:lnSpc>
              </a:p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914400" y="2130480"/>
            <a:ext cx="10362960" cy="146952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p>
        </p:txBody>
      </p:sp>
      <p:sp>
        <p:nvSpPr>
          <p:cNvPr id="206" name="PlaceHolder 2"/>
          <p:cNvSpPr>
            <a:spLocks noGrp="1"/>
          </p:cNvSpPr>
          <p:nvPr>
            <p:ph type="dt"/>
          </p:nvPr>
        </p:nvSpPr>
        <p:spPr>
          <a:xfrm>
            <a:off x="609480" y="6356520"/>
            <a:ext cx="2844360" cy="364680"/>
          </a:xfrm>
          <a:prstGeom prst="rect">
            <a:avLst/>
          </a:prstGeom>
        </p:spPr>
        <p:txBody>
          <a:bodyPr anchor="ctr">
            <a:noAutofit/>
          </a:bodyPr>
          <a:lstStyle/>
          <a:p>
            <a:endParaRPr lang="en-US" sz="2400" b="0" strike="noStrike" spc="-1">
              <a:latin typeface="Times New Roman"/>
            </a:endParaRPr>
          </a:p>
        </p:txBody>
      </p:sp>
      <p:sp>
        <p:nvSpPr>
          <p:cNvPr id="207" name="PlaceHolder 3"/>
          <p:cNvSpPr>
            <a:spLocks noGrp="1"/>
          </p:cNvSpPr>
          <p:nvPr>
            <p:ph type="ftr"/>
          </p:nvPr>
        </p:nvSpPr>
        <p:spPr>
          <a:xfrm>
            <a:off x="4165560" y="6356520"/>
            <a:ext cx="3860280" cy="364680"/>
          </a:xfrm>
          <a:prstGeom prst="rect">
            <a:avLst/>
          </a:prstGeom>
        </p:spPr>
        <p:txBody>
          <a:bodyPr anchor="ctr">
            <a:noAutofit/>
          </a:bodyPr>
          <a:lstStyle/>
          <a:p>
            <a:endParaRPr lang="en-US" sz="2400" b="0" strike="noStrike" spc="-1">
              <a:latin typeface="Times New Roman"/>
            </a:endParaRPr>
          </a:p>
        </p:txBody>
      </p:sp>
      <p:sp>
        <p:nvSpPr>
          <p:cNvPr id="208" name="PlaceHolder 4"/>
          <p:cNvSpPr>
            <a:spLocks noGrp="1"/>
          </p:cNvSpPr>
          <p:nvPr>
            <p:ph type="sldNum"/>
          </p:nvPr>
        </p:nvSpPr>
        <p:spPr>
          <a:xfrm>
            <a:off x="8737560" y="6356520"/>
            <a:ext cx="2844360" cy="364680"/>
          </a:xfrm>
          <a:prstGeom prst="rect">
            <a:avLst/>
          </a:prstGeom>
        </p:spPr>
        <p:txBody>
          <a:bodyPr anchor="ctr">
            <a:noAutofit/>
          </a:bodyPr>
          <a:lstStyle/>
          <a:p>
            <a:pPr algn="r">
              <a:lnSpc>
                <a:spcPct val="100000"/>
              </a:lnSpc>
            </a:pPr>
            <a:fld id="{86A535BE-D46D-45BA-A600-4E1411F64BC4}" type="slidenum">
              <a:rPr lang="en-US" sz="1200" b="0" strike="noStrike" spc="-1">
                <a:solidFill>
                  <a:srgbClr val="8B8B8B"/>
                </a:solidFill>
                <a:latin typeface="Calibri"/>
              </a:rPr>
              <a:pPr algn="r">
                <a:lnSpc>
                  <a:spcPct val="100000"/>
                </a:lnSpc>
              </a:pPr>
              <a:t>‹#›</a:t>
            </a:fld>
            <a:endParaRPr lang="en-US" sz="1200" b="0" strike="noStrike" spc="-1">
              <a:latin typeface="Times New Roman"/>
            </a:endParaRPr>
          </a:p>
        </p:txBody>
      </p:sp>
      <p:sp>
        <p:nvSpPr>
          <p:cNvPr id="209"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247"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E02246F-65E2-4E7E-9307-C958FE4F2017}" type="datetime1">
              <a:rPr lang="en-US" sz="1200" b="0" strike="noStrike" spc="-1">
                <a:solidFill>
                  <a:srgbClr val="8B8B8B"/>
                </a:solidFill>
                <a:latin typeface="Calibri"/>
              </a:rPr>
              <a:pPr>
                <a:lnSpc>
                  <a:spcPct val="100000"/>
                </a:lnSpc>
              </a:pPr>
              <a:t>9/22/2023</a:t>
            </a:fld>
            <a:endParaRPr lang="en-US" sz="1200" b="0" strike="noStrike" spc="-1">
              <a:latin typeface="Times New Roman"/>
            </a:endParaRPr>
          </a:p>
        </p:txBody>
      </p:sp>
      <p:sp>
        <p:nvSpPr>
          <p:cNvPr id="248"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249"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B7E354C-423F-4729-8C8F-2C9590A7D38C}" type="slidenum">
              <a:rPr lang="en-US" sz="1200" b="0" strike="noStrike" spc="-1">
                <a:solidFill>
                  <a:srgbClr val="8B8B8B"/>
                </a:solidFill>
                <a:latin typeface="Calibri"/>
              </a:rPr>
              <a:pPr algn="r">
                <a:lnSpc>
                  <a:spcPct val="100000"/>
                </a:lnSpc>
              </a:pPr>
              <a:t>‹#›</a:t>
            </a:fld>
            <a:endParaRPr lang="en-US" sz="1200" b="0" strike="noStrike" spc="-1">
              <a:latin typeface="Times New Roman"/>
            </a:endParaRPr>
          </a:p>
        </p:txBody>
      </p:sp>
      <p:sp>
        <p:nvSpPr>
          <p:cNvPr id="250"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 name="CustomShape 1"/>
          <p:cNvSpPr/>
          <p:nvPr/>
        </p:nvSpPr>
        <p:spPr>
          <a:xfrm>
            <a:off x="11265480" y="36360"/>
            <a:ext cx="883440" cy="581040"/>
          </a:xfrm>
          <a:prstGeom prst="rect">
            <a:avLst/>
          </a:prstGeom>
          <a:blipFill rotWithShape="0">
            <a:blip r:embed="rId14" cstate="print"/>
            <a:stretch>
              <a:fillRect/>
            </a:stretch>
          </a:blipFill>
          <a:ln>
            <a:noFill/>
          </a:ln>
        </p:spPr>
        <p:style>
          <a:lnRef idx="0">
            <a:scrgbClr r="0" g="0" b="0"/>
          </a:lnRef>
          <a:fillRef idx="0">
            <a:scrgbClr r="0" g="0" b="0"/>
          </a:fillRef>
          <a:effectRef idx="0">
            <a:scrgbClr r="0" g="0" b="0"/>
          </a:effectRef>
          <a:fontRef idx="minor"/>
        </p:style>
      </p:sp>
      <p:sp>
        <p:nvSpPr>
          <p:cNvPr id="288" name="PlaceHolder 2"/>
          <p:cNvSpPr>
            <a:spLocks noGrp="1"/>
          </p:cNvSpPr>
          <p:nvPr>
            <p:ph type="title"/>
          </p:nvPr>
        </p:nvSpPr>
        <p:spPr>
          <a:xfrm>
            <a:off x="2453040" y="20520"/>
            <a:ext cx="7286040" cy="574200"/>
          </a:xfrm>
          <a:prstGeom prst="rect">
            <a:avLst/>
          </a:prstGeom>
        </p:spPr>
        <p:txBody>
          <a:bodyPr lIns="0" tIns="0" rIns="0" bIns="0">
            <a:noAutofit/>
          </a:bodyPr>
          <a:lstStyle/>
          <a:p>
            <a:r>
              <a:rPr lang="en-US" sz="3600" b="0" strike="noStrike" spc="-1">
                <a:solidFill>
                  <a:srgbClr val="000000"/>
                </a:solidFill>
                <a:latin typeface="Calibri"/>
              </a:rPr>
              <a:t>Click to edit the title text format</a:t>
            </a:r>
          </a:p>
        </p:txBody>
      </p:sp>
      <p:sp>
        <p:nvSpPr>
          <p:cNvPr id="289" name="PlaceHolder 3"/>
          <p:cNvSpPr>
            <a:spLocks noGrp="1"/>
          </p:cNvSpPr>
          <p:nvPr>
            <p:ph type="body"/>
          </p:nvPr>
        </p:nvSpPr>
        <p:spPr>
          <a:xfrm>
            <a:off x="409680" y="1053720"/>
            <a:ext cx="11372040" cy="25858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Calibri"/>
              </a:rPr>
              <a:t>Seventh Outline Level</a:t>
            </a:r>
          </a:p>
        </p:txBody>
      </p:sp>
      <p:sp>
        <p:nvSpPr>
          <p:cNvPr id="290" name="PlaceHolder 4"/>
          <p:cNvSpPr>
            <a:spLocks noGrp="1"/>
          </p:cNvSpPr>
          <p:nvPr>
            <p:ph type="ftr"/>
          </p:nvPr>
        </p:nvSpPr>
        <p:spPr>
          <a:xfrm>
            <a:off x="4145400" y="6378120"/>
            <a:ext cx="3900960" cy="342720"/>
          </a:xfrm>
          <a:prstGeom prst="rect">
            <a:avLst/>
          </a:prstGeom>
        </p:spPr>
        <p:txBody>
          <a:bodyPr lIns="0" tIns="0" rIns="0" bIns="0">
            <a:noAutofit/>
          </a:bodyPr>
          <a:lstStyle/>
          <a:p>
            <a:endParaRPr lang="en-US" sz="2400" b="0" strike="noStrike" spc="-1">
              <a:latin typeface="Times New Roman"/>
            </a:endParaRPr>
          </a:p>
        </p:txBody>
      </p:sp>
      <p:sp>
        <p:nvSpPr>
          <p:cNvPr id="291" name="PlaceHolder 5"/>
          <p:cNvSpPr>
            <a:spLocks noGrp="1"/>
          </p:cNvSpPr>
          <p:nvPr>
            <p:ph type="dt"/>
          </p:nvPr>
        </p:nvSpPr>
        <p:spPr>
          <a:xfrm>
            <a:off x="609480" y="6378120"/>
            <a:ext cx="2803680" cy="342720"/>
          </a:xfrm>
          <a:prstGeom prst="rect">
            <a:avLst/>
          </a:prstGeom>
        </p:spPr>
        <p:txBody>
          <a:bodyPr lIns="0" tIns="0" rIns="0" bIns="0">
            <a:noAutofit/>
          </a:bodyPr>
          <a:lstStyle/>
          <a:p>
            <a:pPr>
              <a:lnSpc>
                <a:spcPct val="100000"/>
              </a:lnSpc>
            </a:pPr>
            <a:fld id="{8C06AD6A-F5A0-4557-9790-555F1B8C1185}" type="datetime1">
              <a:rPr lang="en-US" sz="1800" b="0" strike="noStrike" spc="-1">
                <a:solidFill>
                  <a:srgbClr val="B2B2B2"/>
                </a:solidFill>
                <a:latin typeface="Calibri"/>
              </a:rPr>
              <a:pPr>
                <a:lnSpc>
                  <a:spcPct val="100000"/>
                </a:lnSpc>
              </a:pPr>
              <a:t>9/22/2023</a:t>
            </a:fld>
            <a:endParaRPr lang="en-US" sz="1800" b="0" strike="noStrike" spc="-1">
              <a:latin typeface="Times New Roman"/>
            </a:endParaRPr>
          </a:p>
        </p:txBody>
      </p:sp>
      <p:sp>
        <p:nvSpPr>
          <p:cNvPr id="292" name="PlaceHolder 6"/>
          <p:cNvSpPr>
            <a:spLocks noGrp="1"/>
          </p:cNvSpPr>
          <p:nvPr>
            <p:ph type="sldNum"/>
          </p:nvPr>
        </p:nvSpPr>
        <p:spPr>
          <a:xfrm>
            <a:off x="8778240" y="6378120"/>
            <a:ext cx="2803680" cy="342720"/>
          </a:xfrm>
          <a:prstGeom prst="rect">
            <a:avLst/>
          </a:prstGeom>
        </p:spPr>
        <p:txBody>
          <a:bodyPr lIns="0" tIns="0" rIns="0" bIns="0">
            <a:noAutofit/>
          </a:bodyPr>
          <a:lstStyle/>
          <a:p>
            <a:pPr algn="r">
              <a:lnSpc>
                <a:spcPct val="100000"/>
              </a:lnSpc>
            </a:pPr>
            <a:fld id="{94650994-7ED0-4E29-B79A-D37C7D79365A}" type="slidenum">
              <a:rPr lang="en-US" sz="1800" b="0" strike="noStrike" spc="-1">
                <a:solidFill>
                  <a:srgbClr val="B2B2B2"/>
                </a:solidFill>
                <a:latin typeface="Calibri"/>
              </a:rPr>
              <a:pPr algn="r">
                <a:lnSpc>
                  <a:spcPct val="100000"/>
                </a:lnSpc>
              </a:pPr>
              <a:t>‹#›</a:t>
            </a:fld>
            <a:endParaRPr lang="en-U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 name="PlaceHolder 1"/>
          <p:cNvSpPr>
            <a:spLocks noGrp="1"/>
          </p:cNvSpPr>
          <p:nvPr>
            <p:ph type="ftr"/>
          </p:nvPr>
        </p:nvSpPr>
        <p:spPr>
          <a:xfrm>
            <a:off x="4145400" y="6378120"/>
            <a:ext cx="3900960" cy="342720"/>
          </a:xfrm>
          <a:prstGeom prst="rect">
            <a:avLst/>
          </a:prstGeom>
        </p:spPr>
        <p:txBody>
          <a:bodyPr lIns="0" tIns="0" rIns="0" bIns="0">
            <a:noAutofit/>
          </a:bodyPr>
          <a:lstStyle/>
          <a:p>
            <a:endParaRPr lang="en-US" sz="2400" b="0" strike="noStrike" spc="-1">
              <a:latin typeface="Times New Roman"/>
            </a:endParaRPr>
          </a:p>
        </p:txBody>
      </p:sp>
      <p:sp>
        <p:nvSpPr>
          <p:cNvPr id="330" name="PlaceHolder 2"/>
          <p:cNvSpPr>
            <a:spLocks noGrp="1"/>
          </p:cNvSpPr>
          <p:nvPr>
            <p:ph type="dt"/>
          </p:nvPr>
        </p:nvSpPr>
        <p:spPr>
          <a:xfrm>
            <a:off x="609480" y="6378120"/>
            <a:ext cx="2803680" cy="342720"/>
          </a:xfrm>
          <a:prstGeom prst="rect">
            <a:avLst/>
          </a:prstGeom>
        </p:spPr>
        <p:txBody>
          <a:bodyPr lIns="0" tIns="0" rIns="0" bIns="0">
            <a:noAutofit/>
          </a:bodyPr>
          <a:lstStyle/>
          <a:p>
            <a:pPr>
              <a:lnSpc>
                <a:spcPct val="100000"/>
              </a:lnSpc>
            </a:pPr>
            <a:fld id="{C847AE04-1749-4056-B403-0539889C3D97}" type="datetime1">
              <a:rPr lang="en-US" sz="1800" b="0" strike="noStrike" spc="-1">
                <a:solidFill>
                  <a:srgbClr val="B2B2B2"/>
                </a:solidFill>
                <a:latin typeface="Calibri"/>
              </a:rPr>
              <a:pPr>
                <a:lnSpc>
                  <a:spcPct val="100000"/>
                </a:lnSpc>
              </a:pPr>
              <a:t>9/22/2023</a:t>
            </a:fld>
            <a:endParaRPr lang="en-US" sz="1800" b="0" strike="noStrike" spc="-1">
              <a:latin typeface="Times New Roman"/>
            </a:endParaRPr>
          </a:p>
        </p:txBody>
      </p:sp>
      <p:sp>
        <p:nvSpPr>
          <p:cNvPr id="331" name="PlaceHolder 3"/>
          <p:cNvSpPr>
            <a:spLocks noGrp="1"/>
          </p:cNvSpPr>
          <p:nvPr>
            <p:ph type="sldNum"/>
          </p:nvPr>
        </p:nvSpPr>
        <p:spPr>
          <a:xfrm>
            <a:off x="8778240" y="6378120"/>
            <a:ext cx="2803680" cy="342720"/>
          </a:xfrm>
          <a:prstGeom prst="rect">
            <a:avLst/>
          </a:prstGeom>
        </p:spPr>
        <p:txBody>
          <a:bodyPr lIns="0" tIns="0" rIns="0" bIns="0">
            <a:noAutofit/>
          </a:bodyPr>
          <a:lstStyle/>
          <a:p>
            <a:pPr algn="r">
              <a:lnSpc>
                <a:spcPct val="100000"/>
              </a:lnSpc>
            </a:pPr>
            <a:fld id="{DC7338D9-8990-485A-9310-B4593B0AFE43}" type="slidenum">
              <a:rPr lang="en-US" sz="1800" b="0" strike="noStrike" spc="-1">
                <a:solidFill>
                  <a:srgbClr val="B2B2B2"/>
                </a:solidFill>
                <a:latin typeface="Calibri"/>
              </a:rPr>
              <a:pPr algn="r">
                <a:lnSpc>
                  <a:spcPct val="100000"/>
                </a:lnSpc>
              </a:pPr>
              <a:t>‹#›</a:t>
            </a:fld>
            <a:endParaRPr lang="en-US" sz="1800" b="0" strike="noStrike" spc="-1">
              <a:latin typeface="Times New Roman"/>
            </a:endParaRPr>
          </a:p>
        </p:txBody>
      </p:sp>
      <p:sp>
        <p:nvSpPr>
          <p:cNvPr id="332"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333"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3" Type="http://schemas.openxmlformats.org/officeDocument/2006/relationships/hyperlink" Target="https://swachhbharatmission.gov.in/shs2023/" TargetMode="External"/><Relationship Id="rId2" Type="http://schemas.openxmlformats.org/officeDocument/2006/relationships/image" Target="../media/image4.png"/><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Picture 4"/>
          <p:cNvPicPr/>
          <p:nvPr/>
        </p:nvPicPr>
        <p:blipFill>
          <a:blip r:embed="rId2" cstate="print">
            <a:alphaModFix amt="50000"/>
          </a:blip>
          <a:stretch/>
        </p:blipFill>
        <p:spPr>
          <a:xfrm>
            <a:off x="0" y="0"/>
            <a:ext cx="12184200" cy="6849720"/>
          </a:xfrm>
          <a:prstGeom prst="rect">
            <a:avLst/>
          </a:prstGeom>
          <a:ln>
            <a:noFill/>
          </a:ln>
        </p:spPr>
      </p:pic>
      <p:sp>
        <p:nvSpPr>
          <p:cNvPr id="419" name="CustomShape 1"/>
          <p:cNvSpPr/>
          <p:nvPr/>
        </p:nvSpPr>
        <p:spPr>
          <a:xfrm>
            <a:off x="-131760" y="2217960"/>
            <a:ext cx="12447360" cy="13370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ts val="6199"/>
              </a:lnSpc>
            </a:pPr>
            <a:r>
              <a:rPr lang="en-US" sz="6000" b="1" strike="noStrike" spc="-1">
                <a:solidFill>
                  <a:srgbClr val="0070C0"/>
                </a:solidFill>
                <a:latin typeface="Cambria"/>
                <a:ea typeface="Cambria"/>
              </a:rPr>
              <a:t>Swachhata Pakhwada</a:t>
            </a:r>
            <a:endParaRPr lang="en-US" sz="6000" b="0" strike="noStrike" spc="-1">
              <a:latin typeface="Arial"/>
            </a:endParaRPr>
          </a:p>
          <a:p>
            <a:pPr algn="ctr">
              <a:lnSpc>
                <a:spcPts val="6199"/>
              </a:lnSpc>
            </a:pPr>
            <a:r>
              <a:rPr lang="en-US" sz="4400" b="1" strike="noStrike" spc="-1">
                <a:solidFill>
                  <a:srgbClr val="0070C0"/>
                </a:solidFill>
                <a:latin typeface="Cambria"/>
                <a:ea typeface="Cambria"/>
              </a:rPr>
              <a:t>Swachhata Hi Seva – Secy 2023</a:t>
            </a:r>
            <a:endParaRPr lang="en-US" sz="4400" b="0" strike="noStrike" spc="-1">
              <a:latin typeface="Arial"/>
            </a:endParaRPr>
          </a:p>
        </p:txBody>
      </p:sp>
      <p:pic>
        <p:nvPicPr>
          <p:cNvPr id="420" name="Picture 16"/>
          <p:cNvPicPr/>
          <p:nvPr/>
        </p:nvPicPr>
        <p:blipFill>
          <a:blip r:embed="rId3" cstate="print"/>
          <a:stretch/>
        </p:blipFill>
        <p:spPr>
          <a:xfrm>
            <a:off x="10926000" y="115920"/>
            <a:ext cx="1085400" cy="650520"/>
          </a:xfrm>
          <a:prstGeom prst="rect">
            <a:avLst/>
          </a:prstGeom>
          <a:ln>
            <a:noFill/>
          </a:ln>
        </p:spPr>
      </p:pic>
      <p:sp>
        <p:nvSpPr>
          <p:cNvPr id="421" name="CustomShape 2"/>
          <p:cNvSpPr/>
          <p:nvPr/>
        </p:nvSpPr>
        <p:spPr>
          <a:xfrm>
            <a:off x="-131760" y="4534200"/>
            <a:ext cx="12447360" cy="13370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3200" b="1" strike="noStrike" spc="-1">
                <a:solidFill>
                  <a:srgbClr val="0070C0"/>
                </a:solidFill>
                <a:latin typeface="Cambria"/>
                <a:ea typeface="Cambria"/>
              </a:rPr>
              <a:t>Review by Cabinet Secretary </a:t>
            </a:r>
            <a:endParaRPr lang="en-US" sz="3200" b="0" strike="noStrike" spc="-1">
              <a:latin typeface="Arial"/>
            </a:endParaRPr>
          </a:p>
          <a:p>
            <a:pPr algn="ctr">
              <a:lnSpc>
                <a:spcPct val="100000"/>
              </a:lnSpc>
            </a:pPr>
            <a:r>
              <a:rPr lang="en-US" sz="3200" b="1" strike="noStrike" spc="-1">
                <a:solidFill>
                  <a:srgbClr val="0070C0"/>
                </a:solidFill>
                <a:latin typeface="Cambria"/>
                <a:ea typeface="Cambria"/>
              </a:rPr>
              <a:t>16</a:t>
            </a:r>
            <a:r>
              <a:rPr lang="en-US" sz="3200" b="1" strike="noStrike" spc="-1" baseline="30000">
                <a:solidFill>
                  <a:srgbClr val="0070C0"/>
                </a:solidFill>
                <a:latin typeface="Cambria"/>
                <a:ea typeface="Cambria"/>
              </a:rPr>
              <a:t>th</a:t>
            </a:r>
            <a:r>
              <a:rPr lang="en-US" sz="3200" b="1" strike="noStrike" spc="-1">
                <a:solidFill>
                  <a:srgbClr val="0070C0"/>
                </a:solidFill>
                <a:latin typeface="Cambria"/>
                <a:ea typeface="Cambria"/>
              </a:rPr>
              <a:t> September 2023</a:t>
            </a:r>
            <a:endParaRPr lang="en-US" sz="3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extShape 1"/>
          <p:cNvSpPr txBox="1"/>
          <p:nvPr/>
        </p:nvSpPr>
        <p:spPr>
          <a:xfrm>
            <a:off x="838080" y="1777320"/>
            <a:ext cx="10734480" cy="4471920"/>
          </a:xfrm>
          <a:prstGeom prst="rect">
            <a:avLst/>
          </a:prstGeom>
          <a:noFill/>
          <a:ln>
            <a:noFill/>
          </a:ln>
        </p:spPr>
        <p:txBody>
          <a:bodyPr>
            <a:normAutofit/>
          </a:bodyPr>
          <a:lstStyle/>
          <a:p>
            <a:pPr marL="37080" algn="ctr">
              <a:lnSpc>
                <a:spcPct val="90000"/>
              </a:lnSpc>
              <a:spcBef>
                <a:spcPts val="1001"/>
              </a:spcBef>
            </a:pPr>
            <a:r>
              <a:rPr lang="en-US" sz="2800" b="1" strike="noStrike" spc="-1">
                <a:solidFill>
                  <a:srgbClr val="548235"/>
                </a:solidFill>
                <a:latin typeface="Calibri"/>
                <a:ea typeface="Cambria"/>
              </a:rPr>
              <a:t>An </a:t>
            </a:r>
            <a:r>
              <a:rPr lang="en-US" sz="3600" b="1" strike="noStrike" spc="-1">
                <a:solidFill>
                  <a:srgbClr val="548235"/>
                </a:solidFill>
                <a:latin typeface="Calibri"/>
                <a:ea typeface="Cambria"/>
              </a:rPr>
              <a:t>ODF Plus village</a:t>
            </a:r>
            <a:r>
              <a:rPr lang="en-US" sz="2800" b="1" strike="noStrike" spc="-1">
                <a:solidFill>
                  <a:srgbClr val="548235"/>
                </a:solidFill>
                <a:latin typeface="Calibri"/>
                <a:ea typeface="Cambria"/>
              </a:rPr>
              <a:t> is defined as </a:t>
            </a:r>
            <a:r>
              <a:t/>
            </a:r>
            <a:br/>
            <a:r>
              <a:t/>
            </a:r>
            <a:br/>
            <a:r>
              <a:rPr lang="en-US" sz="3600" b="1" i="1" strike="noStrike" spc="-1">
                <a:solidFill>
                  <a:srgbClr val="548235"/>
                </a:solidFill>
                <a:latin typeface="Calibri"/>
                <a:ea typeface="Cambria"/>
              </a:rPr>
              <a:t>“a village which </a:t>
            </a:r>
            <a:endParaRPr lang="en-US" sz="3600" b="0" strike="noStrike" spc="-1">
              <a:solidFill>
                <a:srgbClr val="000000"/>
              </a:solidFill>
              <a:latin typeface="Calibri"/>
            </a:endParaRPr>
          </a:p>
          <a:p>
            <a:pPr marL="37080" algn="ctr">
              <a:lnSpc>
                <a:spcPct val="90000"/>
              </a:lnSpc>
              <a:spcBef>
                <a:spcPts val="1001"/>
              </a:spcBef>
            </a:pPr>
            <a:r>
              <a:rPr lang="en-US" sz="3600" b="1" i="1" strike="noStrike" spc="-1">
                <a:solidFill>
                  <a:srgbClr val="548235"/>
                </a:solidFill>
                <a:latin typeface="Calibri"/>
                <a:ea typeface="Cambria"/>
              </a:rPr>
              <a:t>sustains its Open Defecation Free (ODF) status,</a:t>
            </a:r>
            <a:endParaRPr lang="en-US" sz="3600" b="0" strike="noStrike" spc="-1">
              <a:solidFill>
                <a:srgbClr val="000000"/>
              </a:solidFill>
              <a:latin typeface="Calibri"/>
            </a:endParaRPr>
          </a:p>
          <a:p>
            <a:pPr marL="37080" algn="ctr">
              <a:lnSpc>
                <a:spcPct val="90000"/>
              </a:lnSpc>
              <a:spcBef>
                <a:spcPts val="1001"/>
              </a:spcBef>
            </a:pPr>
            <a:r>
              <a:rPr lang="en-US" sz="3600" b="1" i="1" strike="noStrike" spc="-1">
                <a:solidFill>
                  <a:srgbClr val="548235"/>
                </a:solidFill>
                <a:latin typeface="Calibri"/>
                <a:ea typeface="Cambria"/>
              </a:rPr>
              <a:t> </a:t>
            </a:r>
            <a:r>
              <a:t/>
            </a:r>
            <a:br/>
            <a:r>
              <a:rPr lang="en-US" sz="3600" b="1" i="1" strike="noStrike" spc="-1">
                <a:solidFill>
                  <a:srgbClr val="548235"/>
                </a:solidFill>
                <a:latin typeface="Calibri"/>
                <a:ea typeface="Cambria"/>
              </a:rPr>
              <a:t>&amp; has arrangements for solid and liquid waste management</a:t>
            </a:r>
            <a:endParaRPr lang="en-US" sz="3600" b="0" strike="noStrike" spc="-1">
              <a:solidFill>
                <a:srgbClr val="000000"/>
              </a:solidFill>
              <a:latin typeface="Calibri"/>
            </a:endParaRPr>
          </a:p>
          <a:p>
            <a:pPr marL="37080" algn="ctr">
              <a:lnSpc>
                <a:spcPct val="90000"/>
              </a:lnSpc>
              <a:spcBef>
                <a:spcPts val="1001"/>
              </a:spcBef>
            </a:pPr>
            <a:r>
              <a:rPr lang="en-US" sz="3600" b="1" i="1" strike="noStrike" spc="-1">
                <a:solidFill>
                  <a:srgbClr val="548235"/>
                </a:solidFill>
                <a:latin typeface="Calibri"/>
                <a:ea typeface="Cambria"/>
              </a:rPr>
              <a:t> </a:t>
            </a:r>
            <a:r>
              <a:t/>
            </a:r>
            <a:br/>
            <a:r>
              <a:rPr lang="en-US" sz="3600" b="1" i="1" strike="noStrike" spc="-1">
                <a:solidFill>
                  <a:srgbClr val="548235"/>
                </a:solidFill>
                <a:latin typeface="Calibri"/>
                <a:ea typeface="Cambria"/>
              </a:rPr>
              <a:t>and is visually clean”</a:t>
            </a:r>
            <a:endParaRPr lang="en-US" sz="3600" b="0" strike="noStrike" spc="-1">
              <a:solidFill>
                <a:srgbClr val="000000"/>
              </a:solidFill>
              <a:latin typeface="Calibri"/>
            </a:endParaRPr>
          </a:p>
        </p:txBody>
      </p:sp>
      <p:sp>
        <p:nvSpPr>
          <p:cNvPr id="548" name="TextShape 2"/>
          <p:cNvSpPr txBox="1"/>
          <p:nvPr/>
        </p:nvSpPr>
        <p:spPr>
          <a:xfrm>
            <a:off x="8610480" y="6356520"/>
            <a:ext cx="2742840" cy="364680"/>
          </a:xfrm>
          <a:prstGeom prst="rect">
            <a:avLst/>
          </a:prstGeom>
          <a:noFill/>
          <a:ln>
            <a:noFill/>
          </a:ln>
        </p:spPr>
        <p:txBody>
          <a:bodyPr anchor="ctr">
            <a:noAutofit/>
          </a:bodyPr>
          <a:lstStyle/>
          <a:p>
            <a:pPr algn="r">
              <a:lnSpc>
                <a:spcPct val="100000"/>
              </a:lnSpc>
            </a:pPr>
            <a:fld id="{294E6CFC-99CA-45FF-90D9-7C98BB7FCFC0}" type="slidenum">
              <a:rPr lang="en-US" sz="1200" b="0" strike="noStrike" spc="-1">
                <a:solidFill>
                  <a:srgbClr val="8B8B8B"/>
                </a:solidFill>
                <a:latin typeface="Calibri"/>
              </a:rPr>
              <a:pPr algn="r">
                <a:lnSpc>
                  <a:spcPct val="100000"/>
                </a:lnSpc>
              </a:pPr>
              <a:t>10</a:t>
            </a:fld>
            <a:endParaRPr lang="en-US" sz="1200" b="0" strike="noStrike" spc="-1">
              <a:latin typeface="Times New Roman"/>
            </a:endParaRPr>
          </a:p>
        </p:txBody>
      </p:sp>
      <p:sp>
        <p:nvSpPr>
          <p:cNvPr id="549" name="CustomShape 3"/>
          <p:cNvSpPr/>
          <p:nvPr/>
        </p:nvSpPr>
        <p:spPr>
          <a:xfrm>
            <a:off x="257760" y="197280"/>
            <a:ext cx="11728440" cy="1109520"/>
          </a:xfrm>
          <a:prstGeom prst="rect">
            <a:avLst/>
          </a:prstGeom>
          <a:noFill/>
          <a:ln w="2844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p:style>
      </p:sp>
      <p:sp>
        <p:nvSpPr>
          <p:cNvPr id="550" name="CustomShape 4"/>
          <p:cNvSpPr/>
          <p:nvPr/>
        </p:nvSpPr>
        <p:spPr>
          <a:xfrm>
            <a:off x="375840" y="328320"/>
            <a:ext cx="11196720" cy="8719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ts val="6199"/>
              </a:lnSpc>
            </a:pPr>
            <a:r>
              <a:rPr lang="en-US" sz="4800" b="1" strike="noStrike" spc="-1">
                <a:solidFill>
                  <a:srgbClr val="548235"/>
                </a:solidFill>
                <a:latin typeface="Cambria"/>
                <a:ea typeface="Cambria"/>
              </a:rPr>
              <a:t>Swachh Bharat Mission (Grameen)</a:t>
            </a:r>
            <a:endParaRPr lang="en-US" sz="4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flipH="1">
            <a:off x="10060920" y="1117800"/>
            <a:ext cx="362160" cy="420804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552" name="CustomShape 2"/>
          <p:cNvSpPr/>
          <p:nvPr/>
        </p:nvSpPr>
        <p:spPr>
          <a:xfrm>
            <a:off x="1785960" y="1776960"/>
            <a:ext cx="3011400" cy="299916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553" name="CustomShape 3"/>
          <p:cNvSpPr/>
          <p:nvPr/>
        </p:nvSpPr>
        <p:spPr>
          <a:xfrm rot="16200000" flipH="1">
            <a:off x="757800" y="2382120"/>
            <a:ext cx="213120" cy="858240"/>
          </a:xfrm>
          <a:custGeom>
            <a:avLst/>
            <a:gdLst/>
            <a:ahLst/>
            <a:cxnLst/>
            <a:rect l="l" t="t" r="r" b="b"/>
            <a:pathLst>
              <a:path w="603504" h="301752">
                <a:moveTo>
                  <a:pt x="301752" y="0"/>
                </a:moveTo>
                <a:cubicBezTo>
                  <a:pt x="499893" y="0"/>
                  <a:pt x="603504" y="135099"/>
                  <a:pt x="603504" y="301752"/>
                </a:cubicBezTo>
                <a:lnTo>
                  <a:pt x="0" y="301752"/>
                </a:lnTo>
                <a:cubicBezTo>
                  <a:pt x="0" y="135099"/>
                  <a:pt x="93116" y="0"/>
                  <a:pt x="301752" y="0"/>
                </a:cubicBezTo>
                <a:close/>
              </a:path>
            </a:pathLst>
          </a:custGeom>
          <a:solidFill>
            <a:schemeClr val="bg1"/>
          </a:solidFill>
          <a:ln>
            <a:solidFill>
              <a:srgbClr val="0091DA"/>
            </a:solidFill>
            <a:round/>
          </a:ln>
        </p:spPr>
        <p:style>
          <a:lnRef idx="2">
            <a:schemeClr val="accent1">
              <a:shade val="50000"/>
            </a:schemeClr>
          </a:lnRef>
          <a:fillRef idx="1">
            <a:schemeClr val="accent1"/>
          </a:fillRef>
          <a:effectRef idx="0">
            <a:schemeClr val="accent1"/>
          </a:effectRef>
          <a:fontRef idx="minor"/>
        </p:style>
      </p:sp>
      <p:pic>
        <p:nvPicPr>
          <p:cNvPr id="554" name="Picture 122"/>
          <p:cNvPicPr/>
          <p:nvPr/>
        </p:nvPicPr>
        <p:blipFill>
          <a:blip r:embed="rId2" cstate="print"/>
          <a:srcRect l="7729" t="26172" r="4271" b="27853"/>
          <a:stretch/>
        </p:blipFill>
        <p:spPr>
          <a:xfrm rot="5400000">
            <a:off x="-155520" y="2509920"/>
            <a:ext cx="2902680" cy="1287000"/>
          </a:xfrm>
          <a:prstGeom prst="rect">
            <a:avLst/>
          </a:prstGeom>
          <a:ln>
            <a:noFill/>
          </a:ln>
        </p:spPr>
      </p:pic>
      <p:sp>
        <p:nvSpPr>
          <p:cNvPr id="555" name="CustomShape 4"/>
          <p:cNvSpPr/>
          <p:nvPr/>
        </p:nvSpPr>
        <p:spPr>
          <a:xfrm flipH="1">
            <a:off x="1119600" y="2428200"/>
            <a:ext cx="3408840" cy="376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56" name="CustomShape 5"/>
          <p:cNvSpPr/>
          <p:nvPr/>
        </p:nvSpPr>
        <p:spPr>
          <a:xfrm flipH="1">
            <a:off x="434160" y="1693800"/>
            <a:ext cx="4103640" cy="1123560"/>
          </a:xfrm>
          <a:custGeom>
            <a:avLst/>
            <a:gdLst/>
            <a:ahLst/>
            <a:cxnLst/>
            <a:rect l="l" t="t" r="r" b="b"/>
            <a:pathLst>
              <a:path w="1833587" h="1307469">
                <a:moveTo>
                  <a:pt x="916" y="3473"/>
                </a:moveTo>
                <a:lnTo>
                  <a:pt x="1449641" y="163"/>
                </a:lnTo>
                <a:cubicBezTo>
                  <a:pt x="1675066" y="-2059"/>
                  <a:pt x="1798493" y="17071"/>
                  <a:pt x="1833022" y="143515"/>
                </a:cubicBezTo>
                <a:cubicBezTo>
                  <a:pt x="1834768" y="514831"/>
                  <a:pt x="1831752" y="936153"/>
                  <a:pt x="1833498" y="1307469"/>
                </a:cubicBezTo>
                <a:cubicBezTo>
                  <a:pt x="1770791" y="1203170"/>
                  <a:pt x="1643788" y="1193361"/>
                  <a:pt x="1457261" y="1194598"/>
                </a:cubicBezTo>
                <a:lnTo>
                  <a:pt x="915" y="1195501"/>
                </a:lnTo>
                <a:cubicBezTo>
                  <a:pt x="-672" y="794181"/>
                  <a:pt x="123" y="420701"/>
                  <a:pt x="916" y="3473"/>
                </a:cubicBezTo>
                <a:close/>
              </a:path>
            </a:pathLst>
          </a:custGeom>
          <a:solidFill>
            <a:schemeClr val="accent3">
              <a:lumMod val="60000"/>
              <a:lumOff val="40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7" name="CustomShape 6"/>
          <p:cNvSpPr/>
          <p:nvPr/>
        </p:nvSpPr>
        <p:spPr>
          <a:xfrm rot="16200000" flipH="1">
            <a:off x="4195800" y="2363760"/>
            <a:ext cx="213120" cy="858240"/>
          </a:xfrm>
          <a:custGeom>
            <a:avLst/>
            <a:gdLst/>
            <a:ahLst/>
            <a:cxnLst/>
            <a:rect l="l" t="t" r="r" b="b"/>
            <a:pathLst>
              <a:path w="603504" h="301752">
                <a:moveTo>
                  <a:pt x="301752" y="0"/>
                </a:moveTo>
                <a:cubicBezTo>
                  <a:pt x="499893" y="0"/>
                  <a:pt x="603504" y="135099"/>
                  <a:pt x="603504" y="301752"/>
                </a:cubicBezTo>
                <a:lnTo>
                  <a:pt x="0" y="301752"/>
                </a:lnTo>
                <a:cubicBezTo>
                  <a:pt x="0" y="135099"/>
                  <a:pt x="93116" y="0"/>
                  <a:pt x="301752" y="0"/>
                </a:cubicBezTo>
                <a:close/>
              </a:path>
            </a:pathLst>
          </a:custGeom>
          <a:solidFill>
            <a:schemeClr val="bg1"/>
          </a:solidFill>
          <a:ln>
            <a:solidFill>
              <a:srgbClr val="005EB8"/>
            </a:solidFill>
            <a:round/>
          </a:ln>
        </p:spPr>
        <p:style>
          <a:lnRef idx="2">
            <a:schemeClr val="accent1">
              <a:shade val="50000"/>
            </a:schemeClr>
          </a:lnRef>
          <a:fillRef idx="1">
            <a:schemeClr val="accent1"/>
          </a:fillRef>
          <a:effectRef idx="0">
            <a:schemeClr val="accent1"/>
          </a:effectRef>
          <a:fontRef idx="minor"/>
        </p:style>
      </p:sp>
      <p:pic>
        <p:nvPicPr>
          <p:cNvPr id="558" name="Picture 126"/>
          <p:cNvPicPr/>
          <p:nvPr/>
        </p:nvPicPr>
        <p:blipFill>
          <a:blip r:embed="rId2" cstate="print"/>
          <a:srcRect l="7729" t="26172" r="4271" b="27853"/>
          <a:stretch/>
        </p:blipFill>
        <p:spPr>
          <a:xfrm rot="5400000">
            <a:off x="2932560" y="2361600"/>
            <a:ext cx="3474360" cy="1287000"/>
          </a:xfrm>
          <a:prstGeom prst="rect">
            <a:avLst/>
          </a:prstGeom>
          <a:ln>
            <a:noFill/>
          </a:ln>
        </p:spPr>
      </p:pic>
      <p:sp>
        <p:nvSpPr>
          <p:cNvPr id="559" name="CustomShape 7"/>
          <p:cNvSpPr/>
          <p:nvPr/>
        </p:nvSpPr>
        <p:spPr>
          <a:xfrm flipH="1">
            <a:off x="4528800" y="2083320"/>
            <a:ext cx="3408840" cy="411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60" name="CustomShape 8"/>
          <p:cNvSpPr/>
          <p:nvPr/>
        </p:nvSpPr>
        <p:spPr>
          <a:xfrm flipH="1">
            <a:off x="3872160" y="1675800"/>
            <a:ext cx="4103640" cy="1123560"/>
          </a:xfrm>
          <a:custGeom>
            <a:avLst/>
            <a:gdLst/>
            <a:ahLst/>
            <a:cxnLst/>
            <a:rect l="l" t="t" r="r" b="b"/>
            <a:pathLst>
              <a:path w="1833587" h="1307469">
                <a:moveTo>
                  <a:pt x="916" y="3473"/>
                </a:moveTo>
                <a:lnTo>
                  <a:pt x="1449641" y="163"/>
                </a:lnTo>
                <a:cubicBezTo>
                  <a:pt x="1675066" y="-2059"/>
                  <a:pt x="1798493" y="17071"/>
                  <a:pt x="1833022" y="143515"/>
                </a:cubicBezTo>
                <a:cubicBezTo>
                  <a:pt x="1834768" y="514831"/>
                  <a:pt x="1831752" y="936153"/>
                  <a:pt x="1833498" y="1307469"/>
                </a:cubicBezTo>
                <a:cubicBezTo>
                  <a:pt x="1770791" y="1203170"/>
                  <a:pt x="1643788" y="1193361"/>
                  <a:pt x="1457261" y="1194598"/>
                </a:cubicBezTo>
                <a:lnTo>
                  <a:pt x="915" y="1195501"/>
                </a:lnTo>
                <a:cubicBezTo>
                  <a:pt x="-672" y="794181"/>
                  <a:pt x="123" y="420701"/>
                  <a:pt x="916" y="3473"/>
                </a:cubicBezTo>
                <a:close/>
              </a:path>
            </a:pathLst>
          </a:custGeom>
          <a:solidFill>
            <a:schemeClr val="accent3">
              <a:lumMod val="75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1" name="CustomShape 9"/>
          <p:cNvSpPr/>
          <p:nvPr/>
        </p:nvSpPr>
        <p:spPr>
          <a:xfrm rot="16200000" flipH="1">
            <a:off x="7560720" y="2335320"/>
            <a:ext cx="213120" cy="858240"/>
          </a:xfrm>
          <a:custGeom>
            <a:avLst/>
            <a:gdLst/>
            <a:ahLst/>
            <a:cxnLst/>
            <a:rect l="l" t="t" r="r" b="b"/>
            <a:pathLst>
              <a:path w="603504" h="301752">
                <a:moveTo>
                  <a:pt x="301752" y="0"/>
                </a:moveTo>
                <a:cubicBezTo>
                  <a:pt x="499893" y="0"/>
                  <a:pt x="603504" y="135099"/>
                  <a:pt x="603504" y="301752"/>
                </a:cubicBezTo>
                <a:lnTo>
                  <a:pt x="0" y="301752"/>
                </a:lnTo>
                <a:cubicBezTo>
                  <a:pt x="0" y="135099"/>
                  <a:pt x="93116" y="0"/>
                  <a:pt x="301752" y="0"/>
                </a:cubicBezTo>
                <a:close/>
              </a:path>
            </a:pathLst>
          </a:custGeom>
          <a:solidFill>
            <a:schemeClr val="bg1"/>
          </a:solidFill>
          <a:ln>
            <a:solidFill>
              <a:srgbClr val="00338D"/>
            </a:solidFill>
            <a:round/>
          </a:ln>
        </p:spPr>
        <p:style>
          <a:lnRef idx="2">
            <a:schemeClr val="accent1">
              <a:shade val="50000"/>
            </a:schemeClr>
          </a:lnRef>
          <a:fillRef idx="1">
            <a:schemeClr val="accent1"/>
          </a:fillRef>
          <a:effectRef idx="0">
            <a:schemeClr val="accent1"/>
          </a:effectRef>
          <a:fontRef idx="minor"/>
        </p:style>
      </p:sp>
      <p:pic>
        <p:nvPicPr>
          <p:cNvPr id="562" name="Picture 130"/>
          <p:cNvPicPr/>
          <p:nvPr/>
        </p:nvPicPr>
        <p:blipFill>
          <a:blip r:embed="rId2" cstate="print"/>
          <a:srcRect l="7729" t="26172" r="4271" b="27853"/>
          <a:stretch/>
        </p:blipFill>
        <p:spPr>
          <a:xfrm rot="5400000">
            <a:off x="6320520" y="2808360"/>
            <a:ext cx="3587400" cy="1287000"/>
          </a:xfrm>
          <a:prstGeom prst="rect">
            <a:avLst/>
          </a:prstGeom>
          <a:ln>
            <a:noFill/>
          </a:ln>
        </p:spPr>
      </p:pic>
      <p:sp>
        <p:nvSpPr>
          <p:cNvPr id="563" name="CustomShape 10"/>
          <p:cNvSpPr/>
          <p:nvPr/>
        </p:nvSpPr>
        <p:spPr>
          <a:xfrm flipH="1">
            <a:off x="7991280" y="1618920"/>
            <a:ext cx="3408840" cy="4543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64" name="CustomShape 11"/>
          <p:cNvSpPr/>
          <p:nvPr/>
        </p:nvSpPr>
        <p:spPr>
          <a:xfrm flipH="1">
            <a:off x="7236720" y="1647360"/>
            <a:ext cx="4103640" cy="1123560"/>
          </a:xfrm>
          <a:custGeom>
            <a:avLst/>
            <a:gdLst/>
            <a:ahLst/>
            <a:cxnLst/>
            <a:rect l="l" t="t" r="r" b="b"/>
            <a:pathLst>
              <a:path w="1833587" h="1307469">
                <a:moveTo>
                  <a:pt x="916" y="3473"/>
                </a:moveTo>
                <a:lnTo>
                  <a:pt x="1449641" y="163"/>
                </a:lnTo>
                <a:cubicBezTo>
                  <a:pt x="1675066" y="-2059"/>
                  <a:pt x="1798493" y="17071"/>
                  <a:pt x="1833022" y="143515"/>
                </a:cubicBezTo>
                <a:cubicBezTo>
                  <a:pt x="1834768" y="514831"/>
                  <a:pt x="1831752" y="936153"/>
                  <a:pt x="1833498" y="1307469"/>
                </a:cubicBezTo>
                <a:cubicBezTo>
                  <a:pt x="1770791" y="1203170"/>
                  <a:pt x="1643788" y="1193361"/>
                  <a:pt x="1457261" y="1194598"/>
                </a:cubicBezTo>
                <a:lnTo>
                  <a:pt x="915" y="1195501"/>
                </a:lnTo>
                <a:cubicBezTo>
                  <a:pt x="-672" y="794181"/>
                  <a:pt x="123" y="420701"/>
                  <a:pt x="916" y="3473"/>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565" name="CustomShape 12"/>
          <p:cNvSpPr/>
          <p:nvPr/>
        </p:nvSpPr>
        <p:spPr>
          <a:xfrm flipH="1">
            <a:off x="8164440" y="1835280"/>
            <a:ext cx="267984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0" strike="noStrike" spc="-1">
                <a:solidFill>
                  <a:srgbClr val="FFFFFF"/>
                </a:solidFill>
                <a:latin typeface="Calibri"/>
              </a:rPr>
              <a:t>ODF Plus – </a:t>
            </a:r>
            <a:r>
              <a:rPr lang="en-US" sz="2000" b="1" strike="noStrike" spc="-1">
                <a:solidFill>
                  <a:srgbClr val="FFFFFF"/>
                </a:solidFill>
                <a:latin typeface="Calibri"/>
              </a:rPr>
              <a:t>उत्कृष्ट/ Model</a:t>
            </a:r>
            <a:endParaRPr lang="en-US" sz="2000" b="0" strike="noStrike" spc="-1">
              <a:latin typeface="Arial"/>
            </a:endParaRPr>
          </a:p>
        </p:txBody>
      </p:sp>
      <p:sp>
        <p:nvSpPr>
          <p:cNvPr id="566" name="CustomShape 13"/>
          <p:cNvSpPr/>
          <p:nvPr/>
        </p:nvSpPr>
        <p:spPr>
          <a:xfrm flipH="1">
            <a:off x="4515840" y="1835640"/>
            <a:ext cx="2760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0" strike="noStrike" spc="-1">
                <a:solidFill>
                  <a:srgbClr val="000000"/>
                </a:solidFill>
                <a:latin typeface="Calibri"/>
              </a:rPr>
              <a:t>ODF Plus – </a:t>
            </a:r>
            <a:r>
              <a:rPr lang="en-US" sz="2000" b="1" strike="noStrike" spc="-1">
                <a:solidFill>
                  <a:srgbClr val="000000"/>
                </a:solidFill>
                <a:latin typeface="Calibri"/>
              </a:rPr>
              <a:t>उज्ज्वल/ Rising</a:t>
            </a:r>
            <a:endParaRPr lang="en-US" sz="2000" b="0" strike="noStrike" spc="-1">
              <a:latin typeface="Arial"/>
            </a:endParaRPr>
          </a:p>
        </p:txBody>
      </p:sp>
      <p:sp>
        <p:nvSpPr>
          <p:cNvPr id="567" name="CustomShape 14"/>
          <p:cNvSpPr/>
          <p:nvPr/>
        </p:nvSpPr>
        <p:spPr>
          <a:xfrm flipH="1">
            <a:off x="681120" y="1833480"/>
            <a:ext cx="312804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0" strike="noStrike" spc="-1">
                <a:solidFill>
                  <a:srgbClr val="000000"/>
                </a:solidFill>
                <a:latin typeface="Calibri"/>
              </a:rPr>
              <a:t>ODF Plus – </a:t>
            </a:r>
            <a:r>
              <a:rPr lang="en-US" sz="2000" b="1" strike="noStrike" spc="-1">
                <a:solidFill>
                  <a:srgbClr val="000000"/>
                </a:solidFill>
                <a:latin typeface="Calibri"/>
              </a:rPr>
              <a:t>उदीयमान/ Aspiring</a:t>
            </a:r>
            <a:endParaRPr lang="en-US" sz="2000" b="0" strike="noStrike" spc="-1">
              <a:latin typeface="Arial"/>
            </a:endParaRPr>
          </a:p>
        </p:txBody>
      </p:sp>
      <p:sp>
        <p:nvSpPr>
          <p:cNvPr id="568" name="CustomShape 15"/>
          <p:cNvSpPr/>
          <p:nvPr/>
        </p:nvSpPr>
        <p:spPr>
          <a:xfrm>
            <a:off x="1095480" y="2752200"/>
            <a:ext cx="3578040" cy="158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A village that:</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alibri"/>
              </a:rPr>
              <a:t>Sustains ODF status</a:t>
            </a:r>
            <a:endParaRPr lang="en-US" sz="2000" b="0" strike="noStrike" spc="-1">
              <a:latin typeface="Arial"/>
            </a:endParaRPr>
          </a:p>
          <a:p>
            <a:pPr marL="285840" indent="-285480">
              <a:lnSpc>
                <a:spcPct val="100000"/>
              </a:lnSpc>
              <a:buClr>
                <a:srgbClr val="984807"/>
              </a:buClr>
              <a:buFont typeface="Arial"/>
              <a:buChar char="•"/>
            </a:pPr>
            <a:r>
              <a:rPr lang="en-US" sz="2000" b="0" strike="noStrike" spc="-1">
                <a:solidFill>
                  <a:srgbClr val="984807"/>
                </a:solidFill>
                <a:latin typeface="Calibri"/>
              </a:rPr>
              <a:t>Has arrangements </a:t>
            </a:r>
            <a:r>
              <a:rPr lang="en-US" sz="2000" b="0" strike="noStrike" spc="-1">
                <a:solidFill>
                  <a:srgbClr val="0070C0"/>
                </a:solidFill>
                <a:latin typeface="Calibri"/>
              </a:rPr>
              <a:t>either</a:t>
            </a:r>
            <a:r>
              <a:rPr lang="en-US" sz="2000" b="0" strike="noStrike" spc="-1">
                <a:solidFill>
                  <a:srgbClr val="984807"/>
                </a:solidFill>
                <a:latin typeface="Calibri"/>
              </a:rPr>
              <a:t> for SWM or LWM</a:t>
            </a:r>
            <a:endParaRPr lang="en-US" sz="2000" b="0" strike="noStrike" spc="-1">
              <a:latin typeface="Arial"/>
            </a:endParaRPr>
          </a:p>
          <a:p>
            <a:pPr>
              <a:lnSpc>
                <a:spcPct val="100000"/>
              </a:lnSpc>
            </a:pPr>
            <a:endParaRPr lang="en-US" sz="2000" b="0" strike="noStrike" spc="-1">
              <a:latin typeface="Arial"/>
            </a:endParaRPr>
          </a:p>
        </p:txBody>
      </p:sp>
      <p:sp>
        <p:nvSpPr>
          <p:cNvPr id="569" name="CustomShape 16"/>
          <p:cNvSpPr/>
          <p:nvPr/>
        </p:nvSpPr>
        <p:spPr>
          <a:xfrm>
            <a:off x="4595040" y="2747880"/>
            <a:ext cx="3341880" cy="158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A village that:</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alibri"/>
              </a:rPr>
              <a:t>Sustains ODF status</a:t>
            </a:r>
            <a:endParaRPr lang="en-US" sz="2000" b="0" strike="noStrike" spc="-1">
              <a:latin typeface="Arial"/>
            </a:endParaRPr>
          </a:p>
          <a:p>
            <a:pPr marL="285840" indent="-285480">
              <a:lnSpc>
                <a:spcPct val="100000"/>
              </a:lnSpc>
              <a:buClr>
                <a:srgbClr val="984807"/>
              </a:buClr>
              <a:buFont typeface="Arial"/>
              <a:buChar char="•"/>
            </a:pPr>
            <a:r>
              <a:rPr lang="en-US" sz="2000" b="0" strike="noStrike" spc="-1">
                <a:solidFill>
                  <a:srgbClr val="984807"/>
                </a:solidFill>
                <a:latin typeface="Calibri"/>
              </a:rPr>
              <a:t>Has arrangements for </a:t>
            </a:r>
            <a:r>
              <a:rPr lang="en-US" sz="2000" b="0" strike="noStrike" spc="-1">
                <a:solidFill>
                  <a:srgbClr val="0070C0"/>
                </a:solidFill>
                <a:latin typeface="Calibri"/>
              </a:rPr>
              <a:t>both</a:t>
            </a:r>
            <a:r>
              <a:rPr lang="en-US" sz="2000" b="0" strike="noStrike" spc="-1">
                <a:solidFill>
                  <a:srgbClr val="984807"/>
                </a:solidFill>
                <a:latin typeface="Calibri"/>
              </a:rPr>
              <a:t> SWM and LWM</a:t>
            </a:r>
            <a:endParaRPr lang="en-US" sz="2000" b="0" strike="noStrike" spc="-1">
              <a:latin typeface="Arial"/>
            </a:endParaRPr>
          </a:p>
          <a:p>
            <a:pPr>
              <a:lnSpc>
                <a:spcPct val="100000"/>
              </a:lnSpc>
            </a:pPr>
            <a:endParaRPr lang="en-US" sz="2000" b="0" strike="noStrike" spc="-1">
              <a:latin typeface="Arial"/>
            </a:endParaRPr>
          </a:p>
        </p:txBody>
      </p:sp>
      <p:sp>
        <p:nvSpPr>
          <p:cNvPr id="570" name="CustomShape 17"/>
          <p:cNvSpPr/>
          <p:nvPr/>
        </p:nvSpPr>
        <p:spPr>
          <a:xfrm>
            <a:off x="7996680" y="2684880"/>
            <a:ext cx="3737880" cy="28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A village that:</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alibri"/>
              </a:rPr>
              <a:t>Sustains ODF status</a:t>
            </a:r>
            <a:endParaRPr lang="en-US" sz="2000" b="0" strike="noStrike" spc="-1">
              <a:latin typeface="Arial"/>
            </a:endParaRPr>
          </a:p>
          <a:p>
            <a:pPr marL="285840" indent="-285480">
              <a:lnSpc>
                <a:spcPct val="100000"/>
              </a:lnSpc>
              <a:buClr>
                <a:srgbClr val="984807"/>
              </a:buClr>
              <a:buFont typeface="Arial"/>
              <a:buChar char="•"/>
            </a:pPr>
            <a:r>
              <a:rPr lang="en-US" sz="2000" b="0" strike="noStrike" spc="-1">
                <a:solidFill>
                  <a:srgbClr val="984807"/>
                </a:solidFill>
                <a:latin typeface="Calibri"/>
              </a:rPr>
              <a:t>Has arrangements for </a:t>
            </a:r>
            <a:r>
              <a:rPr lang="en-US" sz="2000" b="0" strike="noStrike" spc="-1">
                <a:solidFill>
                  <a:srgbClr val="0070C0"/>
                </a:solidFill>
                <a:latin typeface="Calibri"/>
              </a:rPr>
              <a:t>both</a:t>
            </a:r>
            <a:r>
              <a:rPr lang="en-US" sz="2000" b="0" strike="noStrike" spc="-1">
                <a:solidFill>
                  <a:srgbClr val="E46C0A"/>
                </a:solidFill>
                <a:latin typeface="Calibri"/>
              </a:rPr>
              <a:t> </a:t>
            </a:r>
            <a:r>
              <a:rPr lang="en-US" sz="2000" b="0" strike="noStrike" spc="-1">
                <a:solidFill>
                  <a:srgbClr val="984807"/>
                </a:solidFill>
                <a:latin typeface="Calibri"/>
              </a:rPr>
              <a:t>SWM and LWM</a:t>
            </a:r>
            <a:endParaRPr lang="en-US" sz="2000" b="0" strike="noStrike" spc="-1">
              <a:latin typeface="Arial"/>
            </a:endParaRPr>
          </a:p>
          <a:p>
            <a:pPr marL="285840" indent="-285480">
              <a:lnSpc>
                <a:spcPct val="100000"/>
              </a:lnSpc>
              <a:buClr>
                <a:srgbClr val="984807"/>
              </a:buClr>
              <a:buFont typeface="Arial"/>
              <a:buChar char="•"/>
            </a:pPr>
            <a:r>
              <a:rPr lang="en-US" sz="2000" b="0" strike="noStrike" spc="-1">
                <a:solidFill>
                  <a:srgbClr val="984807"/>
                </a:solidFill>
                <a:latin typeface="Calibri"/>
              </a:rPr>
              <a:t>Observes visual cleanliness</a:t>
            </a:r>
            <a:r>
              <a:rPr lang="en-US" sz="2000" b="0" strike="noStrike" spc="-1">
                <a:solidFill>
                  <a:srgbClr val="E46C0A"/>
                </a:solidFill>
                <a:latin typeface="Calibri"/>
              </a:rPr>
              <a:t> </a:t>
            </a:r>
            <a:r>
              <a:rPr lang="en-US" sz="2000" b="0" strike="noStrike" spc="-1">
                <a:solidFill>
                  <a:srgbClr val="000000"/>
                </a:solidFill>
                <a:latin typeface="Calibri"/>
              </a:rPr>
              <a:t>i.e., minimal litter, minimal stagnant wastewater and no plastic waste dump in public places</a:t>
            </a:r>
            <a:endParaRPr lang="en-US" sz="2000" b="0" strike="noStrike" spc="-1">
              <a:latin typeface="Arial"/>
            </a:endParaRPr>
          </a:p>
          <a:p>
            <a:pPr marL="285840" indent="-285480">
              <a:lnSpc>
                <a:spcPct val="100000"/>
              </a:lnSpc>
              <a:buClr>
                <a:srgbClr val="984807"/>
              </a:buClr>
              <a:buFont typeface="Arial"/>
              <a:buChar char="•"/>
            </a:pPr>
            <a:r>
              <a:rPr lang="en-US" sz="2000" b="0" strike="noStrike" spc="-1">
                <a:solidFill>
                  <a:srgbClr val="984807"/>
                </a:solidFill>
                <a:latin typeface="Calibri"/>
              </a:rPr>
              <a:t>Displays ODF Plus IEC messages</a:t>
            </a:r>
            <a:endParaRPr lang="en-US" sz="2000" b="0" strike="noStrike" spc="-1">
              <a:latin typeface="Arial"/>
            </a:endParaRPr>
          </a:p>
        </p:txBody>
      </p:sp>
      <p:sp>
        <p:nvSpPr>
          <p:cNvPr id="571" name="CustomShape 18"/>
          <p:cNvSpPr/>
          <p:nvPr/>
        </p:nvSpPr>
        <p:spPr>
          <a:xfrm>
            <a:off x="434880" y="290880"/>
            <a:ext cx="10596240" cy="686520"/>
          </a:xfrm>
          <a:prstGeom prst="roundRect">
            <a:avLst>
              <a:gd name="adj" fmla="val 16667"/>
            </a:avLst>
          </a:prstGeom>
          <a:solidFill>
            <a:schemeClr val="bg1"/>
          </a:solidFill>
          <a:ln w="19080">
            <a:solidFill>
              <a:schemeClr val="bg1"/>
            </a:solidFill>
            <a:round/>
          </a:ln>
        </p:spPr>
        <p:style>
          <a:lnRef idx="0">
            <a:scrgbClr r="0" g="0" b="0"/>
          </a:lnRef>
          <a:fillRef idx="0">
            <a:scrgbClr r="0" g="0" b="0"/>
          </a:fillRef>
          <a:effectRef idx="0">
            <a:scrgbClr r="0" g="0" b="0"/>
          </a:effectRef>
          <a:fontRef idx="minor"/>
        </p:style>
        <p:txBody>
          <a:bodyPr anchor="ctr">
            <a:noAutofit/>
          </a:bodyPr>
          <a:lstStyle/>
          <a:p>
            <a:pPr algn="ctr">
              <a:lnSpc>
                <a:spcPct val="90000"/>
              </a:lnSpc>
            </a:pPr>
            <a:r>
              <a:rPr lang="en-US" sz="3600" b="0" strike="noStrike" spc="-1">
                <a:solidFill>
                  <a:srgbClr val="4F6228"/>
                </a:solidFill>
                <a:latin typeface="Calibri"/>
              </a:rPr>
              <a:t>ODF Plus Stages </a:t>
            </a:r>
            <a:endParaRPr lang="en-US" sz="3600" b="0" strike="noStrike" spc="-1">
              <a:latin typeface="Arial"/>
            </a:endParaRPr>
          </a:p>
        </p:txBody>
      </p:sp>
      <p:sp>
        <p:nvSpPr>
          <p:cNvPr id="572" name="TextShape 19"/>
          <p:cNvSpPr txBox="1"/>
          <p:nvPr/>
        </p:nvSpPr>
        <p:spPr>
          <a:xfrm>
            <a:off x="8737560" y="6356520"/>
            <a:ext cx="2844360" cy="364680"/>
          </a:xfrm>
          <a:prstGeom prst="rect">
            <a:avLst/>
          </a:prstGeom>
          <a:noFill/>
          <a:ln>
            <a:noFill/>
          </a:ln>
        </p:spPr>
        <p:txBody>
          <a:bodyPr anchor="ctr">
            <a:noAutofit/>
          </a:bodyPr>
          <a:lstStyle/>
          <a:p>
            <a:pPr algn="r">
              <a:lnSpc>
                <a:spcPct val="100000"/>
              </a:lnSpc>
            </a:pPr>
            <a:fld id="{2B338E9F-6334-4C85-9D6D-E6607BE5EC55}" type="slidenum">
              <a:rPr lang="en-US" sz="1200" b="0" strike="noStrike" spc="-1">
                <a:solidFill>
                  <a:srgbClr val="8B8B8B"/>
                </a:solidFill>
                <a:latin typeface="Calibri"/>
              </a:rPr>
              <a:pPr algn="r">
                <a:lnSpc>
                  <a:spcPct val="100000"/>
                </a:lnSpc>
              </a:pPr>
              <a:t>11</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 name="Picture 19"/>
          <p:cNvPicPr/>
          <p:nvPr/>
        </p:nvPicPr>
        <p:blipFill>
          <a:blip r:embed="rId2" cstate="print"/>
          <a:srcRect l="8189" t="20227" r="49809" b="6702"/>
          <a:stretch/>
        </p:blipFill>
        <p:spPr>
          <a:xfrm>
            <a:off x="628920" y="1193760"/>
            <a:ext cx="5145840" cy="5036040"/>
          </a:xfrm>
          <a:prstGeom prst="rect">
            <a:avLst/>
          </a:prstGeom>
          <a:ln>
            <a:noFill/>
          </a:ln>
        </p:spPr>
      </p:pic>
      <p:sp>
        <p:nvSpPr>
          <p:cNvPr id="574" name="CustomShape 1"/>
          <p:cNvSpPr/>
          <p:nvPr/>
        </p:nvSpPr>
        <p:spPr>
          <a:xfrm>
            <a:off x="1461960" y="731160"/>
            <a:ext cx="2975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Calibri"/>
              </a:rPr>
              <a:t>As on </a:t>
            </a:r>
            <a:r>
              <a:rPr lang="en-US" sz="1800" b="1" strike="noStrike" spc="-1">
                <a:solidFill>
                  <a:srgbClr val="000000"/>
                </a:solidFill>
                <a:latin typeface="Calibri"/>
              </a:rPr>
              <a:t>1</a:t>
            </a:r>
            <a:r>
              <a:rPr lang="en-US" sz="1800" b="1" strike="noStrike" spc="-1" baseline="30000">
                <a:solidFill>
                  <a:srgbClr val="000000"/>
                </a:solidFill>
                <a:latin typeface="Calibri"/>
              </a:rPr>
              <a:t>st</a:t>
            </a:r>
            <a:r>
              <a:rPr lang="en-US" sz="1800" b="1" strike="noStrike" spc="-1">
                <a:solidFill>
                  <a:srgbClr val="000000"/>
                </a:solidFill>
                <a:latin typeface="Calibri"/>
              </a:rPr>
              <a:t> April 2022</a:t>
            </a:r>
            <a:endParaRPr lang="en-US" sz="1800" b="0" strike="noStrike" spc="-1">
              <a:latin typeface="Arial"/>
            </a:endParaRPr>
          </a:p>
        </p:txBody>
      </p:sp>
      <p:sp>
        <p:nvSpPr>
          <p:cNvPr id="575" name="CustomShape 2"/>
          <p:cNvSpPr/>
          <p:nvPr/>
        </p:nvSpPr>
        <p:spPr>
          <a:xfrm>
            <a:off x="7754760" y="769320"/>
            <a:ext cx="3741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Calibri"/>
              </a:rPr>
              <a:t>As on 15</a:t>
            </a:r>
            <a:r>
              <a:rPr lang="en-US" sz="1800" b="0" strike="noStrike" spc="-1" baseline="30000">
                <a:solidFill>
                  <a:srgbClr val="000000"/>
                </a:solidFill>
                <a:latin typeface="Calibri"/>
              </a:rPr>
              <a:t>th</a:t>
            </a:r>
            <a:r>
              <a:rPr lang="en-US" sz="1800" b="0" strike="noStrike" spc="-1">
                <a:solidFill>
                  <a:srgbClr val="000000"/>
                </a:solidFill>
                <a:latin typeface="Calibri"/>
              </a:rPr>
              <a:t> Sep </a:t>
            </a:r>
            <a:r>
              <a:rPr lang="en-US" sz="1800" b="1" strike="noStrike" spc="-1">
                <a:solidFill>
                  <a:srgbClr val="000000"/>
                </a:solidFill>
                <a:latin typeface="Calibri"/>
              </a:rPr>
              <a:t>2023 </a:t>
            </a:r>
            <a:endParaRPr lang="en-US" sz="1800" b="0" strike="noStrike" spc="-1">
              <a:latin typeface="Arial"/>
            </a:endParaRPr>
          </a:p>
        </p:txBody>
      </p:sp>
      <p:sp>
        <p:nvSpPr>
          <p:cNvPr id="576" name="CustomShape 3"/>
          <p:cNvSpPr/>
          <p:nvPr/>
        </p:nvSpPr>
        <p:spPr>
          <a:xfrm>
            <a:off x="3201840" y="2142000"/>
            <a:ext cx="2469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6.7 % ODF Plus villages</a:t>
            </a:r>
            <a:endParaRPr lang="en-US" sz="1800" b="0" strike="noStrike" spc="-1">
              <a:latin typeface="Arial"/>
            </a:endParaRPr>
          </a:p>
        </p:txBody>
      </p:sp>
      <p:sp>
        <p:nvSpPr>
          <p:cNvPr id="577" name="CustomShape 4"/>
          <p:cNvSpPr/>
          <p:nvPr/>
        </p:nvSpPr>
        <p:spPr>
          <a:xfrm>
            <a:off x="771840" y="6330240"/>
            <a:ext cx="9400680" cy="41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Aft>
                <a:spcPts val="799"/>
              </a:spcAft>
            </a:pPr>
            <a:r>
              <a:rPr lang="en-US" sz="2000" b="1" strike="noStrike" spc="-1">
                <a:solidFill>
                  <a:srgbClr val="000000"/>
                </a:solidFill>
                <a:latin typeface="Calibri"/>
                <a:ea typeface="Calibri"/>
              </a:rPr>
              <a:t>14 States/UTs, 311 Districts and 4,033 Blocks </a:t>
            </a:r>
            <a:r>
              <a:rPr lang="en-US" sz="2000" b="0" strike="noStrike" spc="-1">
                <a:solidFill>
                  <a:srgbClr val="000000"/>
                </a:solidFill>
                <a:latin typeface="Calibri"/>
                <a:ea typeface="Calibri"/>
              </a:rPr>
              <a:t>have 100% ODF Plus villages </a:t>
            </a:r>
            <a:endParaRPr lang="en-US" sz="2000" b="0" strike="noStrike" spc="-1">
              <a:latin typeface="Arial"/>
            </a:endParaRPr>
          </a:p>
        </p:txBody>
      </p:sp>
      <p:sp>
        <p:nvSpPr>
          <p:cNvPr id="578" name="CustomShape 5"/>
          <p:cNvSpPr/>
          <p:nvPr/>
        </p:nvSpPr>
        <p:spPr>
          <a:xfrm>
            <a:off x="163080" y="120600"/>
            <a:ext cx="11528640" cy="418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spcAft>
                <a:spcPts val="1120"/>
              </a:spcAft>
            </a:pPr>
            <a:r>
              <a:rPr lang="en-US" sz="3200" b="1" strike="noStrike" spc="-1">
                <a:solidFill>
                  <a:srgbClr val="548235"/>
                </a:solidFill>
                <a:latin typeface="Calibri"/>
              </a:rPr>
              <a:t>Over 4.4 lakh villages achieved ODF Plus (any category)</a:t>
            </a:r>
            <a:endParaRPr lang="en-US" sz="3200" b="0" strike="noStrike" spc="-1">
              <a:latin typeface="Arial"/>
            </a:endParaRPr>
          </a:p>
        </p:txBody>
      </p:sp>
      <p:pic>
        <p:nvPicPr>
          <p:cNvPr id="579" name="Picture 6"/>
          <p:cNvPicPr/>
          <p:nvPr/>
        </p:nvPicPr>
        <p:blipFill>
          <a:blip r:embed="rId3" cstate="print"/>
          <a:srcRect l="7343" t="19304" r="47963" b="12500"/>
          <a:stretch/>
        </p:blipFill>
        <p:spPr>
          <a:xfrm>
            <a:off x="6095880" y="1200600"/>
            <a:ext cx="5866920" cy="5036040"/>
          </a:xfrm>
          <a:prstGeom prst="rect">
            <a:avLst/>
          </a:prstGeom>
          <a:ln>
            <a:noFill/>
          </a:ln>
        </p:spPr>
      </p:pic>
      <p:sp>
        <p:nvSpPr>
          <p:cNvPr id="580" name="CustomShape 6"/>
          <p:cNvSpPr/>
          <p:nvPr/>
        </p:nvSpPr>
        <p:spPr>
          <a:xfrm>
            <a:off x="9221760" y="2142000"/>
            <a:ext cx="2469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75 % ODF Plus villages</a:t>
            </a:r>
            <a:endParaRPr lang="en-US"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CustomShape 1"/>
          <p:cNvSpPr/>
          <p:nvPr/>
        </p:nvSpPr>
        <p:spPr>
          <a:xfrm>
            <a:off x="646560" y="129600"/>
            <a:ext cx="10691280" cy="656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548235"/>
                </a:solidFill>
                <a:latin typeface="Calibri"/>
              </a:rPr>
              <a:t>Status of ODF Plus villages </a:t>
            </a:r>
            <a:endParaRPr lang="en-US" sz="3600" b="0" strike="noStrike" spc="-1">
              <a:latin typeface="Arial"/>
            </a:endParaRPr>
          </a:p>
        </p:txBody>
      </p:sp>
      <p:sp>
        <p:nvSpPr>
          <p:cNvPr id="582" name="TextShape 2"/>
          <p:cNvSpPr txBox="1"/>
          <p:nvPr/>
        </p:nvSpPr>
        <p:spPr>
          <a:xfrm>
            <a:off x="8610480" y="6356520"/>
            <a:ext cx="2742840" cy="364680"/>
          </a:xfrm>
          <a:prstGeom prst="rect">
            <a:avLst/>
          </a:prstGeom>
          <a:noFill/>
          <a:ln>
            <a:noFill/>
          </a:ln>
        </p:spPr>
        <p:txBody>
          <a:bodyPr anchor="ctr">
            <a:noAutofit/>
          </a:bodyPr>
          <a:lstStyle/>
          <a:p>
            <a:pPr algn="r">
              <a:lnSpc>
                <a:spcPct val="100000"/>
              </a:lnSpc>
            </a:pPr>
            <a:fld id="{1EDF80D8-11CF-47E7-9D44-10020725D1BE}" type="slidenum">
              <a:rPr lang="en-US" sz="1200" b="0" strike="noStrike" spc="-1">
                <a:solidFill>
                  <a:srgbClr val="8B8B8B"/>
                </a:solidFill>
                <a:latin typeface="Calibri"/>
              </a:rPr>
              <a:pPr algn="r">
                <a:lnSpc>
                  <a:spcPct val="100000"/>
                </a:lnSpc>
              </a:pPr>
              <a:t>13</a:t>
            </a:fld>
            <a:endParaRPr lang="en-US" sz="1200" b="0" strike="noStrike" spc="-1">
              <a:latin typeface="Times New Roman"/>
            </a:endParaRPr>
          </a:p>
        </p:txBody>
      </p:sp>
      <p:graphicFrame>
        <p:nvGraphicFramePr>
          <p:cNvPr id="583" name="Chart 7"/>
          <p:cNvGraphicFramePr/>
          <p:nvPr/>
        </p:nvGraphicFramePr>
        <p:xfrm>
          <a:off x="282600" y="640080"/>
          <a:ext cx="11262240" cy="54212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 name="Picture 15"/>
          <p:cNvPicPr/>
          <p:nvPr/>
        </p:nvPicPr>
        <p:blipFill>
          <a:blip r:embed="rId2" cstate="print"/>
          <a:srcRect l="7500" t="19454" r="48433" b="12360"/>
          <a:stretch/>
        </p:blipFill>
        <p:spPr>
          <a:xfrm>
            <a:off x="5924520" y="1124640"/>
            <a:ext cx="5371920" cy="4675680"/>
          </a:xfrm>
          <a:prstGeom prst="rect">
            <a:avLst/>
          </a:prstGeom>
          <a:ln>
            <a:noFill/>
          </a:ln>
        </p:spPr>
      </p:pic>
      <p:pic>
        <p:nvPicPr>
          <p:cNvPr id="585" name="Picture 7"/>
          <p:cNvPicPr/>
          <p:nvPr/>
        </p:nvPicPr>
        <p:blipFill>
          <a:blip r:embed="rId3" cstate="print"/>
          <a:srcRect l="6714" t="8762" r="47834" b="23704"/>
          <a:stretch/>
        </p:blipFill>
        <p:spPr>
          <a:xfrm>
            <a:off x="595800" y="1106640"/>
            <a:ext cx="4816440" cy="4675680"/>
          </a:xfrm>
          <a:prstGeom prst="rect">
            <a:avLst/>
          </a:prstGeom>
          <a:ln>
            <a:noFill/>
          </a:ln>
        </p:spPr>
      </p:pic>
      <p:sp>
        <p:nvSpPr>
          <p:cNvPr id="586" name="CustomShape 1"/>
          <p:cNvSpPr/>
          <p:nvPr/>
        </p:nvSpPr>
        <p:spPr>
          <a:xfrm>
            <a:off x="331560" y="102240"/>
            <a:ext cx="11528640" cy="63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10000"/>
              </a:lnSpc>
            </a:pPr>
            <a:r>
              <a:rPr lang="en-US" sz="3600" b="1" strike="noStrike" spc="-1">
                <a:solidFill>
                  <a:srgbClr val="548235"/>
                </a:solidFill>
                <a:latin typeface="Calibri"/>
              </a:rPr>
              <a:t>Over 94,000 ODF Plus Model villages</a:t>
            </a:r>
            <a:endParaRPr lang="en-US" sz="3600" b="0" strike="noStrike" spc="-1">
              <a:latin typeface="Arial"/>
            </a:endParaRPr>
          </a:p>
        </p:txBody>
      </p:sp>
      <p:sp>
        <p:nvSpPr>
          <p:cNvPr id="587" name="CustomShape 2"/>
          <p:cNvSpPr/>
          <p:nvPr/>
        </p:nvSpPr>
        <p:spPr>
          <a:xfrm>
            <a:off x="1044720" y="755280"/>
            <a:ext cx="2975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Calibri"/>
              </a:rPr>
              <a:t>As on </a:t>
            </a:r>
            <a:r>
              <a:rPr lang="en-US" sz="1800" b="1" strike="noStrike" spc="-1">
                <a:solidFill>
                  <a:srgbClr val="000000"/>
                </a:solidFill>
                <a:latin typeface="Calibri"/>
              </a:rPr>
              <a:t>1</a:t>
            </a:r>
            <a:r>
              <a:rPr lang="en-US" sz="1800" b="1" strike="noStrike" spc="-1" baseline="30000">
                <a:solidFill>
                  <a:srgbClr val="000000"/>
                </a:solidFill>
                <a:latin typeface="Calibri"/>
              </a:rPr>
              <a:t>st</a:t>
            </a:r>
            <a:r>
              <a:rPr lang="en-US" sz="1800" b="1" strike="noStrike" spc="-1">
                <a:solidFill>
                  <a:srgbClr val="000000"/>
                </a:solidFill>
                <a:latin typeface="Calibri"/>
              </a:rPr>
              <a:t> April 2022</a:t>
            </a:r>
            <a:endParaRPr lang="en-US" sz="1800" b="0" strike="noStrike" spc="-1">
              <a:latin typeface="Arial"/>
            </a:endParaRPr>
          </a:p>
        </p:txBody>
      </p:sp>
      <p:sp>
        <p:nvSpPr>
          <p:cNvPr id="588" name="CustomShape 3"/>
          <p:cNvSpPr/>
          <p:nvPr/>
        </p:nvSpPr>
        <p:spPr>
          <a:xfrm>
            <a:off x="7164720" y="737280"/>
            <a:ext cx="3741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As on </a:t>
            </a:r>
            <a:r>
              <a:rPr lang="en-US" sz="1800" b="1" strike="noStrike" spc="-1">
                <a:solidFill>
                  <a:srgbClr val="000000"/>
                </a:solidFill>
                <a:latin typeface="Calibri"/>
              </a:rPr>
              <a:t>15</a:t>
            </a:r>
            <a:r>
              <a:rPr lang="en-US" sz="1800" b="1" strike="noStrike" spc="-1" baseline="30000">
                <a:solidFill>
                  <a:srgbClr val="000000"/>
                </a:solidFill>
                <a:latin typeface="Calibri"/>
              </a:rPr>
              <a:t>th</a:t>
            </a:r>
            <a:r>
              <a:rPr lang="en-US" sz="1800" b="1" strike="noStrike" spc="-1">
                <a:solidFill>
                  <a:srgbClr val="000000"/>
                </a:solidFill>
                <a:latin typeface="Calibri"/>
              </a:rPr>
              <a:t> Sep 2023</a:t>
            </a:r>
            <a:endParaRPr lang="en-US" sz="1800" b="0" strike="noStrike" spc="-1">
              <a:latin typeface="Arial"/>
            </a:endParaRPr>
          </a:p>
        </p:txBody>
      </p:sp>
      <p:sp>
        <p:nvSpPr>
          <p:cNvPr id="589" name="CustomShape 4"/>
          <p:cNvSpPr/>
          <p:nvPr/>
        </p:nvSpPr>
        <p:spPr>
          <a:xfrm>
            <a:off x="2872800" y="2010960"/>
            <a:ext cx="25394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Calibri"/>
              </a:rPr>
              <a:t>2.4 % </a:t>
            </a:r>
            <a:endParaRPr lang="en-US" sz="1800" b="0" strike="noStrike" spc="-1">
              <a:latin typeface="Arial"/>
            </a:endParaRPr>
          </a:p>
          <a:p>
            <a:pPr algn="ctr">
              <a:lnSpc>
                <a:spcPct val="100000"/>
              </a:lnSpc>
            </a:pPr>
            <a:r>
              <a:rPr lang="en-US" sz="1800" b="0" strike="noStrike" spc="-1">
                <a:solidFill>
                  <a:srgbClr val="000000"/>
                </a:solidFill>
                <a:latin typeface="Calibri"/>
              </a:rPr>
              <a:t>ODF Plus (Model) villages</a:t>
            </a:r>
            <a:endParaRPr lang="en-US" sz="1800" b="0" strike="noStrike" spc="-1">
              <a:latin typeface="Arial"/>
            </a:endParaRPr>
          </a:p>
        </p:txBody>
      </p:sp>
      <p:sp>
        <p:nvSpPr>
          <p:cNvPr id="590" name="TextShape 5"/>
          <p:cNvSpPr txBox="1"/>
          <p:nvPr/>
        </p:nvSpPr>
        <p:spPr>
          <a:xfrm>
            <a:off x="8610480" y="6356520"/>
            <a:ext cx="2742840" cy="364680"/>
          </a:xfrm>
          <a:prstGeom prst="rect">
            <a:avLst/>
          </a:prstGeom>
          <a:noFill/>
          <a:ln>
            <a:noFill/>
          </a:ln>
        </p:spPr>
        <p:txBody>
          <a:bodyPr anchor="ctr">
            <a:noAutofit/>
          </a:bodyPr>
          <a:lstStyle/>
          <a:p>
            <a:pPr algn="r">
              <a:lnSpc>
                <a:spcPct val="100000"/>
              </a:lnSpc>
            </a:pPr>
            <a:fld id="{A691A44F-6CD0-46FD-827B-F82514EE7028}" type="slidenum">
              <a:rPr lang="en-US" sz="1200" b="0" strike="noStrike" spc="-1">
                <a:solidFill>
                  <a:srgbClr val="8B8B8B"/>
                </a:solidFill>
                <a:latin typeface="Calibri"/>
              </a:rPr>
              <a:pPr algn="r">
                <a:lnSpc>
                  <a:spcPct val="100000"/>
                </a:lnSpc>
              </a:pPr>
              <a:t>14</a:t>
            </a:fld>
            <a:endParaRPr lang="en-US" sz="1200" b="0" strike="noStrike" spc="-1">
              <a:latin typeface="Times New Roman"/>
            </a:endParaRPr>
          </a:p>
        </p:txBody>
      </p:sp>
      <p:sp>
        <p:nvSpPr>
          <p:cNvPr id="591" name="CustomShape 6"/>
          <p:cNvSpPr/>
          <p:nvPr/>
        </p:nvSpPr>
        <p:spPr>
          <a:xfrm>
            <a:off x="8202960" y="2012400"/>
            <a:ext cx="3150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Calibri"/>
              </a:rPr>
              <a:t>16% </a:t>
            </a:r>
            <a:endParaRPr lang="en-US" sz="1800" b="0" strike="noStrike" spc="-1">
              <a:latin typeface="Arial"/>
            </a:endParaRPr>
          </a:p>
          <a:p>
            <a:pPr algn="ctr">
              <a:lnSpc>
                <a:spcPct val="100000"/>
              </a:lnSpc>
            </a:pPr>
            <a:r>
              <a:rPr lang="en-US" sz="1800" b="0" strike="noStrike" spc="-1">
                <a:solidFill>
                  <a:srgbClr val="000000"/>
                </a:solidFill>
                <a:latin typeface="Calibri"/>
              </a:rPr>
              <a:t>ODF Plus (Model) villages</a:t>
            </a:r>
            <a:endParaRPr lang="en-US" sz="1800" b="0" strike="noStrike" spc="-1">
              <a:latin typeface="Arial"/>
            </a:endParaRPr>
          </a:p>
        </p:txBody>
      </p:sp>
      <p:sp>
        <p:nvSpPr>
          <p:cNvPr id="592" name="CustomShape 7"/>
          <p:cNvSpPr/>
          <p:nvPr/>
        </p:nvSpPr>
        <p:spPr>
          <a:xfrm>
            <a:off x="492480" y="5769720"/>
            <a:ext cx="11253240" cy="77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720" indent="-342360" algn="just">
              <a:lnSpc>
                <a:spcPct val="107000"/>
              </a:lnSpc>
              <a:spcAft>
                <a:spcPts val="799"/>
              </a:spcAft>
              <a:buClr>
                <a:srgbClr val="000000"/>
              </a:buClr>
              <a:buFont typeface="Calibri Light"/>
              <a:buAutoNum type="arabicPeriod"/>
            </a:pPr>
            <a:r>
              <a:rPr lang="en-US" sz="1800" b="1" strike="noStrike" spc="-1">
                <a:solidFill>
                  <a:srgbClr val="000000"/>
                </a:solidFill>
                <a:latin typeface="Calibri"/>
                <a:ea typeface="Calibri"/>
              </a:rPr>
              <a:t>A &amp; N Islands, D &amp; N Haveli and Daman &amp; Diu,  Jammu &amp; Kashmir and Sikkim</a:t>
            </a:r>
            <a:r>
              <a:rPr lang="en-US" sz="1800" b="0" strike="noStrike" spc="-1">
                <a:solidFill>
                  <a:srgbClr val="000000"/>
                </a:solidFill>
                <a:latin typeface="Calibri"/>
                <a:ea typeface="Calibri"/>
              </a:rPr>
              <a:t> have </a:t>
            </a:r>
            <a:r>
              <a:rPr lang="en-US" sz="1800" b="1" strike="noStrike" spc="-1">
                <a:solidFill>
                  <a:srgbClr val="000000"/>
                </a:solidFill>
                <a:latin typeface="Calibri"/>
                <a:ea typeface="Calibri"/>
              </a:rPr>
              <a:t>100% </a:t>
            </a:r>
            <a:r>
              <a:rPr lang="en-US" sz="1800" b="0" strike="noStrike" spc="-1">
                <a:solidFill>
                  <a:srgbClr val="000000"/>
                </a:solidFill>
                <a:latin typeface="Calibri"/>
                <a:ea typeface="Calibri"/>
              </a:rPr>
              <a:t>ODF Plus Model villages</a:t>
            </a:r>
            <a:endParaRPr lang="en-US" sz="1800" b="0" strike="noStrike" spc="-1">
              <a:latin typeface="Arial"/>
            </a:endParaRPr>
          </a:p>
          <a:p>
            <a:pPr marL="342720" indent="-342360" algn="just">
              <a:lnSpc>
                <a:spcPct val="107000"/>
              </a:lnSpc>
              <a:spcAft>
                <a:spcPts val="799"/>
              </a:spcAft>
              <a:buClr>
                <a:srgbClr val="000000"/>
              </a:buClr>
              <a:buFont typeface="Calibri Light"/>
              <a:buAutoNum type="arabicPeriod"/>
            </a:pPr>
            <a:r>
              <a:rPr lang="en-US" sz="1800" b="1" strike="noStrike" spc="-1">
                <a:solidFill>
                  <a:srgbClr val="000000"/>
                </a:solidFill>
                <a:latin typeface="Calibri"/>
                <a:ea typeface="Calibri"/>
              </a:rPr>
              <a:t>76 Districts and 944 Blocks </a:t>
            </a:r>
            <a:r>
              <a:rPr lang="en-US" sz="1800" b="0" strike="noStrike" spc="-1">
                <a:solidFill>
                  <a:srgbClr val="000000"/>
                </a:solidFill>
                <a:latin typeface="Calibri"/>
                <a:ea typeface="Calibri"/>
              </a:rPr>
              <a:t>have 100% ODF Plus (Model) villages</a:t>
            </a:r>
            <a:endParaRPr lang="en-US"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138240" y="246960"/>
            <a:ext cx="11178720" cy="418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spcAft>
                <a:spcPts val="1225"/>
              </a:spcAft>
            </a:pPr>
            <a:r>
              <a:rPr lang="en-US" sz="3500" b="1" strike="noStrike" spc="-1">
                <a:solidFill>
                  <a:srgbClr val="00B050"/>
                </a:solidFill>
                <a:latin typeface="Calibri"/>
              </a:rPr>
              <a:t> </a:t>
            </a:r>
            <a:r>
              <a:rPr lang="en-US" sz="3500" b="1" strike="noStrike" spc="-1">
                <a:solidFill>
                  <a:srgbClr val="548235"/>
                </a:solidFill>
                <a:latin typeface="Calibri"/>
              </a:rPr>
              <a:t>Waste management in rural areas</a:t>
            </a:r>
            <a:endParaRPr lang="en-US" sz="3500" b="0" strike="noStrike" spc="-1">
              <a:latin typeface="Arial"/>
            </a:endParaRPr>
          </a:p>
        </p:txBody>
      </p:sp>
      <p:sp>
        <p:nvSpPr>
          <p:cNvPr id="594" name="CustomShape 2"/>
          <p:cNvSpPr/>
          <p:nvPr/>
        </p:nvSpPr>
        <p:spPr>
          <a:xfrm>
            <a:off x="5727960" y="4476960"/>
            <a:ext cx="4346280" cy="85500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60000"/>
              <a:lumOff val="4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1" strike="noStrike" spc="-1">
                <a:solidFill>
                  <a:srgbClr val="000000"/>
                </a:solidFill>
                <a:latin typeface="Calibri"/>
              </a:rPr>
              <a:t>HH Compost Pits/Feeding to Cattle</a:t>
            </a:r>
            <a:endParaRPr lang="en-US" sz="1400" b="0" strike="noStrike" spc="-1">
              <a:latin typeface="Arial"/>
            </a:endParaRPr>
          </a:p>
        </p:txBody>
      </p:sp>
      <p:sp>
        <p:nvSpPr>
          <p:cNvPr id="595" name="CustomShape 3"/>
          <p:cNvSpPr/>
          <p:nvPr/>
        </p:nvSpPr>
        <p:spPr>
          <a:xfrm>
            <a:off x="1822680" y="3053520"/>
            <a:ext cx="2212200" cy="87840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60000"/>
              <a:lumOff val="4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1" strike="noStrike" spc="-1">
                <a:solidFill>
                  <a:srgbClr val="000000"/>
                </a:solidFill>
                <a:latin typeface="Calibri"/>
              </a:rPr>
              <a:t>Grey Water</a:t>
            </a:r>
            <a:endParaRPr lang="en-US" sz="1400" b="0" strike="noStrike" spc="-1">
              <a:latin typeface="Arial"/>
            </a:endParaRPr>
          </a:p>
        </p:txBody>
      </p:sp>
      <p:sp>
        <p:nvSpPr>
          <p:cNvPr id="596" name="CustomShape 4"/>
          <p:cNvSpPr/>
          <p:nvPr/>
        </p:nvSpPr>
        <p:spPr>
          <a:xfrm>
            <a:off x="5727960" y="3093840"/>
            <a:ext cx="4346280" cy="80892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60000"/>
              <a:lumOff val="4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1" strike="noStrike" spc="-1">
                <a:solidFill>
                  <a:srgbClr val="000000"/>
                </a:solidFill>
                <a:latin typeface="Calibri"/>
              </a:rPr>
              <a:t>HH Soak pits/kitchen gardens</a:t>
            </a:r>
            <a:endParaRPr lang="en-US" sz="1400" b="0" strike="noStrike" spc="-1">
              <a:latin typeface="Arial"/>
            </a:endParaRPr>
          </a:p>
        </p:txBody>
      </p:sp>
      <p:sp>
        <p:nvSpPr>
          <p:cNvPr id="597" name="CustomShape 5"/>
          <p:cNvSpPr/>
          <p:nvPr/>
        </p:nvSpPr>
        <p:spPr>
          <a:xfrm>
            <a:off x="1822680" y="1821240"/>
            <a:ext cx="2212200" cy="86436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60000"/>
              <a:lumOff val="4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1" strike="noStrike" spc="-1">
                <a:solidFill>
                  <a:srgbClr val="000000"/>
                </a:solidFill>
                <a:latin typeface="Calibri"/>
              </a:rPr>
              <a:t>Faecal Sludge</a:t>
            </a:r>
            <a:endParaRPr lang="en-US" sz="1400" b="0" strike="noStrike" spc="-1">
              <a:latin typeface="Arial"/>
            </a:endParaRPr>
          </a:p>
        </p:txBody>
      </p:sp>
      <p:sp>
        <p:nvSpPr>
          <p:cNvPr id="598" name="CustomShape 6"/>
          <p:cNvSpPr/>
          <p:nvPr/>
        </p:nvSpPr>
        <p:spPr>
          <a:xfrm>
            <a:off x="5685840" y="1832040"/>
            <a:ext cx="4346280" cy="80892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60000"/>
              <a:lumOff val="4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1" strike="noStrike" spc="-1">
                <a:solidFill>
                  <a:srgbClr val="000000"/>
                </a:solidFill>
                <a:latin typeface="Calibri"/>
              </a:rPr>
              <a:t>Twin Pit Toilets</a:t>
            </a:r>
            <a:endParaRPr lang="en-US" sz="1400" b="0" strike="noStrike" spc="-1">
              <a:latin typeface="Arial"/>
            </a:endParaRPr>
          </a:p>
        </p:txBody>
      </p:sp>
      <p:sp>
        <p:nvSpPr>
          <p:cNvPr id="599" name="CustomShape 7"/>
          <p:cNvSpPr/>
          <p:nvPr/>
        </p:nvSpPr>
        <p:spPr>
          <a:xfrm>
            <a:off x="328320" y="1025640"/>
            <a:ext cx="10714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Calibri"/>
              </a:rPr>
              <a:t>Preferred option – Household level treatment</a:t>
            </a:r>
            <a:endParaRPr lang="en-US" sz="1800" b="0" strike="noStrike" spc="-1">
              <a:latin typeface="Arial"/>
            </a:endParaRPr>
          </a:p>
        </p:txBody>
      </p:sp>
      <p:sp>
        <p:nvSpPr>
          <p:cNvPr id="600" name="CustomShape 8"/>
          <p:cNvSpPr/>
          <p:nvPr/>
        </p:nvSpPr>
        <p:spPr>
          <a:xfrm>
            <a:off x="1738080" y="4453560"/>
            <a:ext cx="2381760" cy="87840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60000"/>
              <a:lumOff val="4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1" strike="noStrike" spc="-1">
                <a:solidFill>
                  <a:srgbClr val="000000"/>
                </a:solidFill>
                <a:latin typeface="Calibri"/>
              </a:rPr>
              <a:t>Organic Waste </a:t>
            </a:r>
            <a:endParaRPr lang="en-US" sz="1400" b="0" strike="noStrike" spc="-1">
              <a:latin typeface="Arial"/>
            </a:endParaRPr>
          </a:p>
        </p:txBody>
      </p:sp>
      <p:sp>
        <p:nvSpPr>
          <p:cNvPr id="601" name="CustomShape 9"/>
          <p:cNvSpPr/>
          <p:nvPr/>
        </p:nvSpPr>
        <p:spPr>
          <a:xfrm>
            <a:off x="4289400" y="2078640"/>
            <a:ext cx="1138320" cy="39888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02" name="CustomShape 10"/>
          <p:cNvSpPr/>
          <p:nvPr/>
        </p:nvSpPr>
        <p:spPr>
          <a:xfrm>
            <a:off x="4312080" y="3229560"/>
            <a:ext cx="1138320" cy="39888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03" name="CustomShape 11"/>
          <p:cNvSpPr/>
          <p:nvPr/>
        </p:nvSpPr>
        <p:spPr>
          <a:xfrm>
            <a:off x="4312080" y="4693320"/>
            <a:ext cx="1138320" cy="39888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CustomShape 1"/>
          <p:cNvSpPr/>
          <p:nvPr/>
        </p:nvSpPr>
        <p:spPr>
          <a:xfrm>
            <a:off x="138240" y="246960"/>
            <a:ext cx="11178720" cy="418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spcAft>
                <a:spcPts val="1225"/>
              </a:spcAft>
            </a:pPr>
            <a:r>
              <a:rPr lang="en-US" sz="3500" b="1" strike="noStrike" spc="-1">
                <a:solidFill>
                  <a:srgbClr val="00B050"/>
                </a:solidFill>
                <a:latin typeface="Calibri"/>
              </a:rPr>
              <a:t> </a:t>
            </a:r>
            <a:r>
              <a:rPr lang="en-US" sz="3500" b="1" strike="noStrike" spc="-1">
                <a:solidFill>
                  <a:srgbClr val="548235"/>
                </a:solidFill>
                <a:latin typeface="Calibri"/>
              </a:rPr>
              <a:t>Waste management in rural areas</a:t>
            </a:r>
            <a:endParaRPr lang="en-US" sz="3500" b="0" strike="noStrike" spc="-1">
              <a:latin typeface="Arial"/>
            </a:endParaRPr>
          </a:p>
        </p:txBody>
      </p:sp>
      <p:sp>
        <p:nvSpPr>
          <p:cNvPr id="605" name="CustomShape 2"/>
          <p:cNvSpPr/>
          <p:nvPr/>
        </p:nvSpPr>
        <p:spPr>
          <a:xfrm>
            <a:off x="1424880" y="820800"/>
            <a:ext cx="85442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Calibri"/>
              </a:rPr>
              <a:t>If household treatment not feasible, community solutions to be adopted</a:t>
            </a:r>
            <a:endParaRPr lang="en-US" sz="1800" b="0" strike="noStrike" spc="-1">
              <a:latin typeface="Arial"/>
            </a:endParaRPr>
          </a:p>
        </p:txBody>
      </p:sp>
      <p:sp>
        <p:nvSpPr>
          <p:cNvPr id="606" name="CustomShape 3"/>
          <p:cNvSpPr/>
          <p:nvPr/>
        </p:nvSpPr>
        <p:spPr>
          <a:xfrm>
            <a:off x="669240" y="4691520"/>
            <a:ext cx="1652760" cy="59472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Plastic Waste to be dealt at community level only</a:t>
            </a:r>
            <a:endParaRPr lang="en-US" sz="1400" b="0" strike="noStrike" spc="-1">
              <a:latin typeface="Arial"/>
            </a:endParaRPr>
          </a:p>
        </p:txBody>
      </p:sp>
      <p:sp>
        <p:nvSpPr>
          <p:cNvPr id="607" name="CustomShape 4"/>
          <p:cNvSpPr/>
          <p:nvPr/>
        </p:nvSpPr>
        <p:spPr>
          <a:xfrm>
            <a:off x="2373480" y="4930200"/>
            <a:ext cx="1138320" cy="16740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08" name="CustomShape 5"/>
          <p:cNvSpPr/>
          <p:nvPr/>
        </p:nvSpPr>
        <p:spPr>
          <a:xfrm>
            <a:off x="3569760" y="4795200"/>
            <a:ext cx="1652760" cy="39420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Collection and transportation</a:t>
            </a:r>
            <a:endParaRPr lang="en-US" sz="1400" b="0" strike="noStrike" spc="-1">
              <a:latin typeface="Arial"/>
            </a:endParaRPr>
          </a:p>
        </p:txBody>
      </p:sp>
      <p:sp>
        <p:nvSpPr>
          <p:cNvPr id="609" name="CustomShape 6"/>
          <p:cNvSpPr/>
          <p:nvPr/>
        </p:nvSpPr>
        <p:spPr>
          <a:xfrm>
            <a:off x="5338440" y="4930200"/>
            <a:ext cx="1138320" cy="16740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10" name="CustomShape 7"/>
          <p:cNvSpPr/>
          <p:nvPr/>
        </p:nvSpPr>
        <p:spPr>
          <a:xfrm>
            <a:off x="6566040" y="4766400"/>
            <a:ext cx="1761120" cy="45216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Segregation Sheds</a:t>
            </a:r>
            <a:endParaRPr lang="en-US" sz="1400" b="0" strike="noStrike" spc="-1">
              <a:latin typeface="Arial"/>
            </a:endParaRPr>
          </a:p>
        </p:txBody>
      </p:sp>
      <p:sp>
        <p:nvSpPr>
          <p:cNvPr id="611" name="CustomShape 8"/>
          <p:cNvSpPr/>
          <p:nvPr/>
        </p:nvSpPr>
        <p:spPr>
          <a:xfrm>
            <a:off x="9670320" y="4737240"/>
            <a:ext cx="2102760" cy="45216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Plastic Waste Management Unit (PWMU) at Block level</a:t>
            </a:r>
            <a:endParaRPr lang="en-US" sz="1400" b="0" strike="noStrike" spc="-1">
              <a:latin typeface="Arial"/>
            </a:endParaRPr>
          </a:p>
        </p:txBody>
      </p:sp>
      <p:sp>
        <p:nvSpPr>
          <p:cNvPr id="612" name="CustomShape 9"/>
          <p:cNvSpPr/>
          <p:nvPr/>
        </p:nvSpPr>
        <p:spPr>
          <a:xfrm>
            <a:off x="8429400" y="4905360"/>
            <a:ext cx="1138320" cy="16740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13" name="CustomShape 10"/>
          <p:cNvSpPr/>
          <p:nvPr/>
        </p:nvSpPr>
        <p:spPr>
          <a:xfrm>
            <a:off x="682560" y="2833200"/>
            <a:ext cx="1555920" cy="36900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Grey Water</a:t>
            </a:r>
            <a:endParaRPr lang="en-US" sz="1400" b="0" strike="noStrike" spc="-1">
              <a:latin typeface="Arial"/>
            </a:endParaRPr>
          </a:p>
        </p:txBody>
      </p:sp>
      <p:sp>
        <p:nvSpPr>
          <p:cNvPr id="614" name="CustomShape 11"/>
          <p:cNvSpPr/>
          <p:nvPr/>
        </p:nvSpPr>
        <p:spPr>
          <a:xfrm>
            <a:off x="2350800" y="2933280"/>
            <a:ext cx="1138320" cy="16740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15" name="CustomShape 12"/>
          <p:cNvSpPr/>
          <p:nvPr/>
        </p:nvSpPr>
        <p:spPr>
          <a:xfrm>
            <a:off x="682560" y="1919520"/>
            <a:ext cx="1578960" cy="36900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Faecal Sludge</a:t>
            </a:r>
            <a:endParaRPr lang="en-US" sz="1400" b="0" strike="noStrike" spc="-1">
              <a:latin typeface="Arial"/>
            </a:endParaRPr>
          </a:p>
        </p:txBody>
      </p:sp>
      <p:sp>
        <p:nvSpPr>
          <p:cNvPr id="616" name="CustomShape 13"/>
          <p:cNvSpPr/>
          <p:nvPr/>
        </p:nvSpPr>
        <p:spPr>
          <a:xfrm>
            <a:off x="2350800" y="2000880"/>
            <a:ext cx="1138320" cy="16740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17" name="CustomShape 14"/>
          <p:cNvSpPr/>
          <p:nvPr/>
        </p:nvSpPr>
        <p:spPr>
          <a:xfrm>
            <a:off x="3578400" y="1844640"/>
            <a:ext cx="2919960" cy="47952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Mechanical desludging</a:t>
            </a:r>
            <a:endParaRPr lang="en-US" sz="1400" b="0" strike="noStrike" spc="-1">
              <a:latin typeface="Arial"/>
            </a:endParaRPr>
          </a:p>
        </p:txBody>
      </p:sp>
      <p:sp>
        <p:nvSpPr>
          <p:cNvPr id="618" name="CustomShape 15"/>
          <p:cNvSpPr/>
          <p:nvPr/>
        </p:nvSpPr>
        <p:spPr>
          <a:xfrm>
            <a:off x="6617880" y="2020320"/>
            <a:ext cx="1138320" cy="16740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19" name="CustomShape 16"/>
          <p:cNvSpPr/>
          <p:nvPr/>
        </p:nvSpPr>
        <p:spPr>
          <a:xfrm>
            <a:off x="8057880" y="1820880"/>
            <a:ext cx="2919960" cy="47952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Treatment at STP/FSTP</a:t>
            </a:r>
            <a:endParaRPr lang="en-US" sz="1400" b="0" strike="noStrike" spc="-1">
              <a:latin typeface="Arial"/>
            </a:endParaRPr>
          </a:p>
        </p:txBody>
      </p:sp>
      <p:sp>
        <p:nvSpPr>
          <p:cNvPr id="620" name="CustomShape 17"/>
          <p:cNvSpPr/>
          <p:nvPr/>
        </p:nvSpPr>
        <p:spPr>
          <a:xfrm>
            <a:off x="3600720" y="2556360"/>
            <a:ext cx="5422680" cy="95148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Community soak pits/ </a:t>
            </a:r>
            <a:endParaRPr lang="en-US" sz="1400" b="0" strike="noStrike" spc="-1">
              <a:latin typeface="Arial"/>
            </a:endParaRPr>
          </a:p>
          <a:p>
            <a:pPr algn="ctr">
              <a:lnSpc>
                <a:spcPct val="90000"/>
              </a:lnSpc>
              <a:spcAft>
                <a:spcPts val="490"/>
              </a:spcAft>
            </a:pPr>
            <a:r>
              <a:rPr lang="en-US" sz="1400" b="0" strike="noStrike" spc="-1">
                <a:solidFill>
                  <a:srgbClr val="000000"/>
                </a:solidFill>
                <a:latin typeface="Calibri"/>
              </a:rPr>
              <a:t>Waste stabilization ponds, Constructed wetlands etc </a:t>
            </a:r>
            <a:endParaRPr lang="en-US" sz="1400" b="0" strike="noStrike" spc="-1">
              <a:latin typeface="Arial"/>
            </a:endParaRPr>
          </a:p>
        </p:txBody>
      </p:sp>
      <p:sp>
        <p:nvSpPr>
          <p:cNvPr id="621" name="CustomShape 18"/>
          <p:cNvSpPr/>
          <p:nvPr/>
        </p:nvSpPr>
        <p:spPr>
          <a:xfrm>
            <a:off x="705600" y="3864960"/>
            <a:ext cx="1578960" cy="36900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Organic Waste</a:t>
            </a:r>
            <a:endParaRPr lang="en-US" sz="1400" b="0" strike="noStrike" spc="-1">
              <a:latin typeface="Arial"/>
            </a:endParaRPr>
          </a:p>
        </p:txBody>
      </p:sp>
      <p:sp>
        <p:nvSpPr>
          <p:cNvPr id="622" name="CustomShape 19"/>
          <p:cNvSpPr/>
          <p:nvPr/>
        </p:nvSpPr>
        <p:spPr>
          <a:xfrm>
            <a:off x="2395800" y="3965760"/>
            <a:ext cx="1138320" cy="167400"/>
          </a:xfrm>
          <a:prstGeom prst="rightArrow">
            <a:avLst>
              <a:gd name="adj1" fmla="val 50000"/>
              <a:gd name="adj2" fmla="val 50000"/>
            </a:avLst>
          </a:prstGeom>
          <a:ln/>
        </p:spPr>
        <p:style>
          <a:lnRef idx="2">
            <a:schemeClr val="accent1">
              <a:shade val="15000"/>
            </a:schemeClr>
          </a:lnRef>
          <a:fillRef idx="1">
            <a:schemeClr val="accent1"/>
          </a:fillRef>
          <a:effectRef idx="0">
            <a:schemeClr val="accent1"/>
          </a:effectRef>
          <a:fontRef idx="minor"/>
        </p:style>
      </p:sp>
      <p:sp>
        <p:nvSpPr>
          <p:cNvPr id="623" name="CustomShape 20"/>
          <p:cNvSpPr/>
          <p:nvPr/>
        </p:nvSpPr>
        <p:spPr>
          <a:xfrm>
            <a:off x="3600720" y="3815280"/>
            <a:ext cx="4434480" cy="479520"/>
          </a:xfrm>
          <a:custGeom>
            <a:avLst/>
            <a:gdLst/>
            <a:ahLst/>
            <a:cxnLst/>
            <a:rect l="l" t="t" r="r" b="b"/>
            <a:pathLst>
              <a:path w="1906928" h="953464">
                <a:moveTo>
                  <a:pt x="0" y="95346"/>
                </a:moveTo>
                <a:cubicBezTo>
                  <a:pt x="0" y="42688"/>
                  <a:pt x="42688" y="0"/>
                  <a:pt x="95346" y="0"/>
                </a:cubicBezTo>
                <a:lnTo>
                  <a:pt x="1811582" y="0"/>
                </a:lnTo>
                <a:cubicBezTo>
                  <a:pt x="1864240" y="0"/>
                  <a:pt x="1906928" y="42688"/>
                  <a:pt x="1906928" y="95346"/>
                </a:cubicBezTo>
                <a:lnTo>
                  <a:pt x="1906928" y="858118"/>
                </a:lnTo>
                <a:cubicBezTo>
                  <a:pt x="1906928" y="910776"/>
                  <a:pt x="1864240" y="953464"/>
                  <a:pt x="1811582" y="953464"/>
                </a:cubicBezTo>
                <a:lnTo>
                  <a:pt x="95346" y="953464"/>
                </a:lnTo>
                <a:cubicBezTo>
                  <a:pt x="42688" y="953464"/>
                  <a:pt x="0" y="910776"/>
                  <a:pt x="0" y="858118"/>
                </a:cubicBezTo>
                <a:lnTo>
                  <a:pt x="0" y="95346"/>
                </a:lnTo>
                <a:close/>
              </a:path>
            </a:pathLst>
          </a:custGeom>
          <a:solidFill>
            <a:schemeClr val="accent6">
              <a:lumMod val="20000"/>
              <a:lumOff val="80000"/>
            </a:schemeClr>
          </a:solidFill>
          <a:ln w="15840">
            <a:solidFill>
              <a:srgbClr val="FFFFFF"/>
            </a:solidFill>
            <a:round/>
          </a:ln>
        </p:spPr>
        <p:style>
          <a:lnRef idx="0">
            <a:scrgbClr r="0" g="0" b="0"/>
          </a:lnRef>
          <a:fillRef idx="0">
            <a:scrgbClr r="0" g="0" b="0"/>
          </a:fillRef>
          <a:effectRef idx="0">
            <a:scrgbClr r="0" g="0" b="0"/>
          </a:effectRef>
          <a:fontRef idx="minor"/>
        </p:style>
        <p:txBody>
          <a:bodyPr lIns="40680" tIns="40680" rIns="40680" bIns="40680" anchor="ctr">
            <a:noAutofit/>
          </a:bodyPr>
          <a:lstStyle/>
          <a:p>
            <a:pPr algn="ctr">
              <a:lnSpc>
                <a:spcPct val="90000"/>
              </a:lnSpc>
              <a:spcAft>
                <a:spcPts val="490"/>
              </a:spcAft>
            </a:pPr>
            <a:r>
              <a:rPr lang="en-US" sz="1400" b="0" strike="noStrike" spc="-1">
                <a:solidFill>
                  <a:srgbClr val="000000"/>
                </a:solidFill>
                <a:latin typeface="Calibri"/>
              </a:rPr>
              <a:t>Community compost pits/ GOBARDhan plants</a:t>
            </a:r>
            <a:endParaRPr lang="en-US" sz="1400" b="0" strike="noStrike" spc="-1">
              <a:latin typeface="Arial"/>
            </a:endParaRPr>
          </a:p>
        </p:txBody>
      </p:sp>
      <p:sp>
        <p:nvSpPr>
          <p:cNvPr id="624" name="CustomShape 21"/>
          <p:cNvSpPr/>
          <p:nvPr/>
        </p:nvSpPr>
        <p:spPr>
          <a:xfrm>
            <a:off x="3432960" y="5374080"/>
            <a:ext cx="1789920" cy="994320"/>
          </a:xfrm>
          <a:prstGeom prst="rect">
            <a:avLst/>
          </a:prstGeom>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Calibri"/>
              </a:rPr>
              <a:t>3.14 lakh </a:t>
            </a:r>
            <a:endParaRPr lang="en-US" sz="1400" b="0" strike="noStrike" spc="-1">
              <a:latin typeface="Arial"/>
            </a:endParaRPr>
          </a:p>
          <a:p>
            <a:pPr algn="ctr">
              <a:lnSpc>
                <a:spcPct val="100000"/>
              </a:lnSpc>
            </a:pPr>
            <a:r>
              <a:rPr lang="en-US" sz="1400" b="1" strike="noStrike" spc="-1">
                <a:solidFill>
                  <a:srgbClr val="FFFFFF"/>
                </a:solidFill>
                <a:latin typeface="Calibri"/>
              </a:rPr>
              <a:t>Vehicles for collection &amp; transportation of waste</a:t>
            </a:r>
            <a:endParaRPr lang="en-US" sz="1400" b="0" strike="noStrike" spc="-1">
              <a:latin typeface="Arial"/>
            </a:endParaRPr>
          </a:p>
        </p:txBody>
      </p:sp>
      <p:sp>
        <p:nvSpPr>
          <p:cNvPr id="625" name="CustomShape 22"/>
          <p:cNvSpPr/>
          <p:nvPr/>
        </p:nvSpPr>
        <p:spPr>
          <a:xfrm>
            <a:off x="6617880" y="5381640"/>
            <a:ext cx="1789920" cy="994320"/>
          </a:xfrm>
          <a:prstGeom prst="rect">
            <a:avLst/>
          </a:prstGeom>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Calibri"/>
              </a:rPr>
              <a:t>1.76 lakh </a:t>
            </a:r>
            <a:endParaRPr lang="en-US" sz="1400" b="0" strike="noStrike" spc="-1">
              <a:latin typeface="Arial"/>
            </a:endParaRPr>
          </a:p>
          <a:p>
            <a:pPr algn="ctr">
              <a:lnSpc>
                <a:spcPct val="100000"/>
              </a:lnSpc>
            </a:pPr>
            <a:r>
              <a:rPr lang="en-US" sz="1400" b="1" strike="noStrike" spc="-1">
                <a:solidFill>
                  <a:srgbClr val="FFFFFF"/>
                </a:solidFill>
                <a:latin typeface="Calibri"/>
              </a:rPr>
              <a:t>Segregation sheds</a:t>
            </a:r>
            <a:endParaRPr lang="en-US" sz="1400" b="0" strike="noStrike" spc="-1">
              <a:latin typeface="Arial"/>
            </a:endParaRPr>
          </a:p>
        </p:txBody>
      </p:sp>
      <p:sp>
        <p:nvSpPr>
          <p:cNvPr id="626" name="CustomShape 23"/>
          <p:cNvSpPr/>
          <p:nvPr/>
        </p:nvSpPr>
        <p:spPr>
          <a:xfrm>
            <a:off x="9670320" y="5344200"/>
            <a:ext cx="1789920" cy="994320"/>
          </a:xfrm>
          <a:prstGeom prst="rect">
            <a:avLst/>
          </a:prstGeom>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Calibri"/>
              </a:rPr>
              <a:t>2,369 Plastic Waste Management Units at Block level</a:t>
            </a:r>
            <a:endParaRPr lang="en-US" sz="1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CustomShape 1"/>
          <p:cNvSpPr/>
          <p:nvPr/>
        </p:nvSpPr>
        <p:spPr>
          <a:xfrm>
            <a:off x="1347120" y="1714680"/>
            <a:ext cx="8619480" cy="3707640"/>
          </a:xfrm>
          <a:prstGeom prst="rect">
            <a:avLst/>
          </a:prstGeom>
          <a:blipFill rotWithShape="0">
            <a:blip r:embed="rId2" cstate="print"/>
            <a:stretch>
              <a:fillRect/>
            </a:stretch>
          </a:blipFill>
          <a:ln>
            <a:noFill/>
          </a:ln>
        </p:spPr>
        <p:style>
          <a:lnRef idx="0">
            <a:scrgbClr r="0" g="0" b="0"/>
          </a:lnRef>
          <a:fillRef idx="0">
            <a:scrgbClr r="0" g="0" b="0"/>
          </a:fillRef>
          <a:effectRef idx="0">
            <a:scrgbClr r="0" g="0" b="0"/>
          </a:effectRef>
          <a:fontRef idx="minor"/>
        </p:style>
      </p:sp>
      <p:sp>
        <p:nvSpPr>
          <p:cNvPr id="628" name="CustomShape 2"/>
          <p:cNvSpPr/>
          <p:nvPr/>
        </p:nvSpPr>
        <p:spPr>
          <a:xfrm>
            <a:off x="9531000" y="186840"/>
            <a:ext cx="2520720" cy="746280"/>
          </a:xfrm>
          <a:prstGeom prst="rect">
            <a:avLst/>
          </a:prstGeom>
          <a:blipFill rotWithShape="0">
            <a:blip r:embed="rId3" cstate="print"/>
            <a:stretch>
              <a:fillRect/>
            </a:stretch>
          </a:blipFill>
          <a:ln>
            <a:noFill/>
          </a:ln>
        </p:spPr>
        <p:style>
          <a:lnRef idx="0">
            <a:scrgbClr r="0" g="0" b="0"/>
          </a:lnRef>
          <a:fillRef idx="0">
            <a:scrgbClr r="0" g="0" b="0"/>
          </a:fillRef>
          <a:effectRef idx="0">
            <a:scrgbClr r="0" g="0" b="0"/>
          </a:effectRef>
          <a:fontRef idx="minor"/>
        </p:style>
      </p:sp>
      <p:sp>
        <p:nvSpPr>
          <p:cNvPr id="629" name="CustomShape 3"/>
          <p:cNvSpPr/>
          <p:nvPr/>
        </p:nvSpPr>
        <p:spPr>
          <a:xfrm>
            <a:off x="303480" y="180360"/>
            <a:ext cx="2258640" cy="852120"/>
          </a:xfrm>
          <a:prstGeom prst="rect">
            <a:avLst/>
          </a:prstGeom>
          <a:blipFill rotWithShape="0">
            <a:blip r:embed="rId4" cstate="print"/>
            <a:stretch>
              <a:fillRect/>
            </a:stretch>
          </a:blipFill>
          <a:ln>
            <a:noFill/>
          </a:ln>
        </p:spPr>
        <p:style>
          <a:lnRef idx="0">
            <a:scrgbClr r="0" g="0" b="0"/>
          </a:lnRef>
          <a:fillRef idx="0">
            <a:scrgbClr r="0" g="0" b="0"/>
          </a:fillRef>
          <a:effectRef idx="0">
            <a:scrgbClr r="0" g="0" b="0"/>
          </a:effectRef>
          <a:fontRef idx="minor"/>
        </p:style>
      </p:sp>
      <p:sp>
        <p:nvSpPr>
          <p:cNvPr id="630" name="TextShape 4"/>
          <p:cNvSpPr txBox="1"/>
          <p:nvPr/>
        </p:nvSpPr>
        <p:spPr>
          <a:xfrm>
            <a:off x="9195480" y="6306120"/>
            <a:ext cx="2742840" cy="364680"/>
          </a:xfrm>
          <a:prstGeom prst="rect">
            <a:avLst/>
          </a:prstGeom>
          <a:noFill/>
          <a:ln>
            <a:noFill/>
          </a:ln>
        </p:spPr>
        <p:txBody>
          <a:bodyPr anchor="ctr">
            <a:noAutofit/>
          </a:bodyPr>
          <a:lstStyle/>
          <a:p>
            <a:pPr algn="r">
              <a:lnSpc>
                <a:spcPct val="100000"/>
              </a:lnSpc>
            </a:pPr>
            <a:fld id="{135633FD-F035-47B9-A823-BE7E98299F85}" type="slidenum">
              <a:rPr lang="en-US" sz="1200" b="0" strike="noStrike" spc="-1">
                <a:solidFill>
                  <a:srgbClr val="8B8B8B"/>
                </a:solidFill>
                <a:latin typeface="Calibri"/>
              </a:rPr>
              <a:pPr algn="r">
                <a:lnSpc>
                  <a:spcPct val="100000"/>
                </a:lnSpc>
              </a:pPr>
              <a:t>17</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 name="Picture 7"/>
          <p:cNvPicPr/>
          <p:nvPr/>
        </p:nvPicPr>
        <p:blipFill>
          <a:blip r:embed="rId2" cstate="print"/>
          <a:stretch/>
        </p:blipFill>
        <p:spPr>
          <a:xfrm>
            <a:off x="10963440" y="92880"/>
            <a:ext cx="923040" cy="553320"/>
          </a:xfrm>
          <a:prstGeom prst="rect">
            <a:avLst/>
          </a:prstGeom>
          <a:ln>
            <a:noFill/>
          </a:ln>
        </p:spPr>
      </p:pic>
      <p:sp>
        <p:nvSpPr>
          <p:cNvPr id="632" name="CustomShape 1"/>
          <p:cNvSpPr/>
          <p:nvPr/>
        </p:nvSpPr>
        <p:spPr>
          <a:xfrm>
            <a:off x="1437480" y="92880"/>
            <a:ext cx="9050040" cy="5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pPr>
            <a:r>
              <a:rPr lang="en-US" sz="3200" b="1" strike="noStrike" spc="-1">
                <a:solidFill>
                  <a:srgbClr val="4472C4"/>
                </a:solidFill>
                <a:latin typeface="Cambria"/>
                <a:ea typeface="Cambria"/>
              </a:rPr>
              <a:t>Background</a:t>
            </a:r>
            <a:endParaRPr lang="en-US" sz="3200" b="0" strike="noStrike" spc="-1">
              <a:latin typeface="Arial"/>
            </a:endParaRPr>
          </a:p>
        </p:txBody>
      </p:sp>
      <p:graphicFrame>
        <p:nvGraphicFramePr>
          <p:cNvPr id="633" name="Table 2"/>
          <p:cNvGraphicFramePr/>
          <p:nvPr/>
        </p:nvGraphicFramePr>
        <p:xfrm>
          <a:off x="407160" y="2255760"/>
          <a:ext cx="6123600" cy="4217040"/>
        </p:xfrm>
        <a:graphic>
          <a:graphicData uri="http://schemas.openxmlformats.org/drawingml/2006/table">
            <a:tbl>
              <a:tblPr/>
              <a:tblGrid>
                <a:gridCol w="777960"/>
                <a:gridCol w="3169800"/>
                <a:gridCol w="2175840"/>
              </a:tblGrid>
              <a:tr h="665280">
                <a:tc gridSpan="3">
                  <a:txBody>
                    <a:bodyPr/>
                    <a:lstStyle/>
                    <a:p>
                      <a:pPr algn="ctr">
                        <a:lnSpc>
                          <a:spcPct val="115000"/>
                        </a:lnSpc>
                        <a:spcAft>
                          <a:spcPts val="1001"/>
                        </a:spcAft>
                      </a:pPr>
                      <a:r>
                        <a:rPr lang="en-US" sz="2300" b="1" strike="noStrike" spc="-1">
                          <a:solidFill>
                            <a:srgbClr val="000000"/>
                          </a:solidFill>
                          <a:latin typeface="Cambria"/>
                          <a:ea typeface="Cambria"/>
                        </a:rPr>
                        <a:t>Timelines </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EDEDE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r>
              <a:tr h="495360">
                <a:tc>
                  <a:txBody>
                    <a:bodyPr/>
                    <a:lstStyle/>
                    <a:p>
                      <a:pPr algn="ctr">
                        <a:lnSpc>
                          <a:spcPct val="115000"/>
                        </a:lnSpc>
                        <a:spcAft>
                          <a:spcPts val="1001"/>
                        </a:spcAft>
                      </a:pPr>
                      <a:r>
                        <a:rPr lang="en-US" sz="2300" b="1" strike="noStrike" spc="-1">
                          <a:solidFill>
                            <a:srgbClr val="000000"/>
                          </a:solidFill>
                          <a:latin typeface="Cambria"/>
                          <a:ea typeface="Cambria"/>
                        </a:rPr>
                        <a:t>S.No</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EDEDED"/>
                    </a:solidFill>
                  </a:tcPr>
                </a:tc>
                <a:tc>
                  <a:txBody>
                    <a:bodyPr/>
                    <a:lstStyle/>
                    <a:p>
                      <a:pPr algn="ctr">
                        <a:lnSpc>
                          <a:spcPct val="115000"/>
                        </a:lnSpc>
                        <a:spcAft>
                          <a:spcPts val="1001"/>
                        </a:spcAft>
                      </a:pPr>
                      <a:r>
                        <a:rPr lang="en-US" sz="2300" b="1" strike="noStrike" spc="-1">
                          <a:solidFill>
                            <a:srgbClr val="000000"/>
                          </a:solidFill>
                          <a:latin typeface="Cambria"/>
                          <a:ea typeface="Cambria"/>
                        </a:rPr>
                        <a:t>Activities</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EDEDED"/>
                    </a:solidFill>
                  </a:tcPr>
                </a:tc>
                <a:tc>
                  <a:txBody>
                    <a:bodyPr/>
                    <a:lstStyle/>
                    <a:p>
                      <a:pPr algn="ctr">
                        <a:lnSpc>
                          <a:spcPct val="115000"/>
                        </a:lnSpc>
                        <a:spcAft>
                          <a:spcPts val="1001"/>
                        </a:spcAft>
                      </a:pPr>
                      <a:r>
                        <a:rPr lang="en-US" sz="2300" b="1" strike="noStrike" spc="-1">
                          <a:solidFill>
                            <a:srgbClr val="000000"/>
                          </a:solidFill>
                          <a:latin typeface="Cambria"/>
                          <a:ea typeface="Cambria"/>
                        </a:rPr>
                        <a:t>Date</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EDEDED"/>
                    </a:solidFill>
                  </a:tcPr>
                </a:tc>
              </a:tr>
              <a:tr h="1018800">
                <a:tc>
                  <a:txBody>
                    <a:bodyPr/>
                    <a:lstStyle/>
                    <a:p>
                      <a:pPr algn="ctr">
                        <a:lnSpc>
                          <a:spcPct val="115000"/>
                        </a:lnSpc>
                        <a:spcAft>
                          <a:spcPts val="1001"/>
                        </a:spcAft>
                      </a:pPr>
                      <a:r>
                        <a:rPr lang="en-US" sz="2300" b="0" strike="noStrike" spc="-1">
                          <a:solidFill>
                            <a:srgbClr val="000000"/>
                          </a:solidFill>
                          <a:latin typeface="Cambria"/>
                          <a:ea typeface="Cambria"/>
                        </a:rPr>
                        <a:t>1</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spcAft>
                          <a:spcPts val="1001"/>
                        </a:spcAft>
                      </a:pPr>
                      <a:r>
                        <a:rPr lang="en-US" sz="2300" b="0" strike="noStrike" spc="-1">
                          <a:solidFill>
                            <a:srgbClr val="000000"/>
                          </a:solidFill>
                          <a:latin typeface="Cambria"/>
                          <a:ea typeface="Cambria"/>
                        </a:rPr>
                        <a:t>Launch of Swachhata Pakhwada 2023</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spcAft>
                          <a:spcPts val="1001"/>
                        </a:spcAft>
                      </a:pPr>
                      <a:r>
                        <a:rPr lang="en-US" sz="2300" b="0" strike="noStrike" spc="-1">
                          <a:solidFill>
                            <a:srgbClr val="000000"/>
                          </a:solidFill>
                          <a:latin typeface="Cambria"/>
                          <a:ea typeface="Cambria"/>
                        </a:rPr>
                        <a:t>15</a:t>
                      </a:r>
                      <a:r>
                        <a:rPr lang="en-US" sz="2300" b="0" strike="noStrike" spc="-1" baseline="30000">
                          <a:solidFill>
                            <a:srgbClr val="000000"/>
                          </a:solidFill>
                          <a:latin typeface="Cambria"/>
                          <a:ea typeface="Cambria"/>
                        </a:rPr>
                        <a:t>th</a:t>
                      </a:r>
                      <a:r>
                        <a:rPr lang="en-US" sz="2300" b="0" strike="noStrike" spc="-1">
                          <a:solidFill>
                            <a:srgbClr val="000000"/>
                          </a:solidFill>
                          <a:latin typeface="Cambria"/>
                          <a:ea typeface="Cambria"/>
                        </a:rPr>
                        <a:t> Sept </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1018800">
                <a:tc>
                  <a:txBody>
                    <a:bodyPr/>
                    <a:lstStyle/>
                    <a:p>
                      <a:pPr algn="ctr">
                        <a:lnSpc>
                          <a:spcPct val="115000"/>
                        </a:lnSpc>
                        <a:spcAft>
                          <a:spcPts val="1001"/>
                        </a:spcAft>
                      </a:pPr>
                      <a:r>
                        <a:rPr lang="en-US" sz="2300" b="0" strike="noStrike" spc="-1">
                          <a:solidFill>
                            <a:srgbClr val="000000"/>
                          </a:solidFill>
                          <a:latin typeface="Cambria"/>
                          <a:ea typeface="Cambria"/>
                        </a:rPr>
                        <a:t>2</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Aft>
                          <a:spcPts val="1001"/>
                        </a:spcAft>
                      </a:pPr>
                      <a:r>
                        <a:rPr lang="en-US" sz="2300" b="0" strike="noStrike" spc="-1">
                          <a:solidFill>
                            <a:srgbClr val="000000"/>
                          </a:solidFill>
                          <a:latin typeface="Cambria"/>
                          <a:ea typeface="Cambria"/>
                        </a:rPr>
                        <a:t>On ground activities </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spcAft>
                          <a:spcPts val="1001"/>
                        </a:spcAft>
                      </a:pPr>
                      <a:r>
                        <a:rPr lang="en-US" sz="2300" b="0" strike="noStrike" spc="-1">
                          <a:solidFill>
                            <a:srgbClr val="000000"/>
                          </a:solidFill>
                          <a:latin typeface="Cambria"/>
                          <a:ea typeface="Cambria"/>
                        </a:rPr>
                        <a:t>15</a:t>
                      </a:r>
                      <a:r>
                        <a:rPr lang="en-US" sz="2300" b="0" strike="noStrike" spc="-1" baseline="30000">
                          <a:solidFill>
                            <a:srgbClr val="000000"/>
                          </a:solidFill>
                          <a:latin typeface="Cambria"/>
                          <a:ea typeface="Cambria"/>
                        </a:rPr>
                        <a:t>th</a:t>
                      </a:r>
                      <a:r>
                        <a:rPr lang="en-US" sz="2300" b="0" strike="noStrike" spc="-1">
                          <a:solidFill>
                            <a:srgbClr val="000000"/>
                          </a:solidFill>
                          <a:latin typeface="Cambria"/>
                          <a:ea typeface="Cambria"/>
                        </a:rPr>
                        <a:t> - 30</a:t>
                      </a:r>
                      <a:r>
                        <a:rPr lang="en-US" sz="2300" b="0" strike="noStrike" spc="-1" baseline="30000">
                          <a:solidFill>
                            <a:srgbClr val="000000"/>
                          </a:solidFill>
                          <a:latin typeface="Cambria"/>
                          <a:ea typeface="Cambria"/>
                        </a:rPr>
                        <a:t>th</a:t>
                      </a:r>
                      <a:r>
                        <a:rPr lang="en-US" sz="2300" b="0" strike="noStrike" spc="-1">
                          <a:solidFill>
                            <a:srgbClr val="000000"/>
                          </a:solidFill>
                          <a:latin typeface="Cambria"/>
                          <a:ea typeface="Cambria"/>
                        </a:rPr>
                        <a:t> Sept</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1018800">
                <a:tc>
                  <a:txBody>
                    <a:bodyPr/>
                    <a:lstStyle/>
                    <a:p>
                      <a:pPr algn="ctr">
                        <a:lnSpc>
                          <a:spcPct val="115000"/>
                        </a:lnSpc>
                        <a:spcAft>
                          <a:spcPts val="1001"/>
                        </a:spcAft>
                      </a:pPr>
                      <a:r>
                        <a:rPr lang="en-US" sz="2300" b="0" strike="noStrike" spc="-1">
                          <a:solidFill>
                            <a:srgbClr val="000000"/>
                          </a:solidFill>
                          <a:latin typeface="Cambria"/>
                          <a:ea typeface="Cambria"/>
                        </a:rPr>
                        <a:t>3</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spcAft>
                          <a:spcPts val="1001"/>
                        </a:spcAft>
                      </a:pPr>
                      <a:r>
                        <a:rPr lang="en-US" sz="2300" b="0" strike="noStrike" spc="-1">
                          <a:solidFill>
                            <a:srgbClr val="000000"/>
                          </a:solidFill>
                          <a:latin typeface="Cambria"/>
                          <a:ea typeface="Cambria"/>
                        </a:rPr>
                        <a:t>Swachhata Diwas Celebration </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15000"/>
                        </a:lnSpc>
                        <a:spcAft>
                          <a:spcPts val="1001"/>
                        </a:spcAft>
                      </a:pPr>
                      <a:r>
                        <a:rPr lang="en-US" sz="2300" b="0" strike="noStrike" spc="-1">
                          <a:solidFill>
                            <a:srgbClr val="000000"/>
                          </a:solidFill>
                          <a:latin typeface="Cambria"/>
                          <a:ea typeface="Cambria"/>
                        </a:rPr>
                        <a:t>1</a:t>
                      </a:r>
                      <a:r>
                        <a:rPr lang="en-US" sz="2300" b="0" strike="noStrike" spc="-1" baseline="30000">
                          <a:solidFill>
                            <a:srgbClr val="000000"/>
                          </a:solidFill>
                          <a:latin typeface="Cambria"/>
                          <a:ea typeface="Cambria"/>
                        </a:rPr>
                        <a:t>st</a:t>
                      </a:r>
                      <a:r>
                        <a:rPr lang="en-US" sz="2300" b="0" strike="noStrike" spc="-1">
                          <a:solidFill>
                            <a:srgbClr val="000000"/>
                          </a:solidFill>
                          <a:latin typeface="Cambria"/>
                          <a:ea typeface="Cambria"/>
                        </a:rPr>
                        <a:t> - 2</a:t>
                      </a:r>
                      <a:r>
                        <a:rPr lang="en-US" sz="2300" b="0" strike="noStrike" spc="-1" baseline="30000">
                          <a:solidFill>
                            <a:srgbClr val="000000"/>
                          </a:solidFill>
                          <a:latin typeface="Cambria"/>
                          <a:ea typeface="Cambria"/>
                        </a:rPr>
                        <a:t>nd</a:t>
                      </a:r>
                      <a:r>
                        <a:rPr lang="en-US" sz="2300" b="0" strike="noStrike" spc="-1">
                          <a:solidFill>
                            <a:srgbClr val="000000"/>
                          </a:solidFill>
                          <a:latin typeface="Cambria"/>
                          <a:ea typeface="Cambria"/>
                        </a:rPr>
                        <a:t> Oct </a:t>
                      </a:r>
                      <a:endParaRPr lang="en-US" sz="23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634" name="CustomShape 3"/>
          <p:cNvSpPr/>
          <p:nvPr/>
        </p:nvSpPr>
        <p:spPr>
          <a:xfrm>
            <a:off x="143640" y="840240"/>
            <a:ext cx="11904480" cy="1102320"/>
          </a:xfrm>
          <a:prstGeom prst="roundRect">
            <a:avLst>
              <a:gd name="adj" fmla="val 16667"/>
            </a:avLst>
          </a:prstGeom>
          <a:solidFill>
            <a:schemeClr val="accent5">
              <a:lumMod val="20000"/>
              <a:lumOff val="80000"/>
            </a:schemeClr>
          </a:solidFill>
          <a:ln w="19080"/>
        </p:spPr>
        <p:style>
          <a:lnRef idx="2">
            <a:schemeClr val="accent1">
              <a:shade val="50000"/>
            </a:schemeClr>
          </a:lnRef>
          <a:fillRef idx="1">
            <a:schemeClr val="accent1"/>
          </a:fillRef>
          <a:effectRef idx="0">
            <a:schemeClr val="accent1"/>
          </a:effectRef>
          <a:fontRef idx="minor"/>
        </p:style>
      </p:sp>
      <p:sp>
        <p:nvSpPr>
          <p:cNvPr id="635" name="CustomShape 4"/>
          <p:cNvSpPr/>
          <p:nvPr/>
        </p:nvSpPr>
        <p:spPr>
          <a:xfrm>
            <a:off x="143640" y="838800"/>
            <a:ext cx="1174284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i="1" strike="noStrike" spc="-1">
                <a:solidFill>
                  <a:srgbClr val="000000"/>
                </a:solidFill>
                <a:latin typeface="Cambria"/>
                <a:ea typeface="Cambria"/>
              </a:rPr>
              <a:t>Celebrate 9 years of Swachh Bharat Mission </a:t>
            </a:r>
            <a:endParaRPr lang="en-US" sz="2000" b="0" strike="noStrike" spc="-1">
              <a:latin typeface="Arial"/>
            </a:endParaRPr>
          </a:p>
          <a:p>
            <a:pPr algn="ctr">
              <a:lnSpc>
                <a:spcPct val="100000"/>
              </a:lnSpc>
            </a:pPr>
            <a:r>
              <a:rPr lang="en-US" sz="2000" b="1" i="1" strike="noStrike" spc="-1">
                <a:solidFill>
                  <a:srgbClr val="1F4E79"/>
                </a:solidFill>
                <a:latin typeface="Cambria"/>
                <a:ea typeface="Cambria"/>
              </a:rPr>
              <a:t>‘Whole of Government’ </a:t>
            </a:r>
            <a:r>
              <a:rPr lang="en-US" sz="2000" b="1" i="1" strike="noStrike" spc="-1">
                <a:solidFill>
                  <a:srgbClr val="000000"/>
                </a:solidFill>
                <a:latin typeface="Cambria"/>
                <a:ea typeface="Cambria"/>
              </a:rPr>
              <a:t>approach</a:t>
            </a:r>
            <a:endParaRPr lang="en-US" sz="2000" b="0" strike="noStrike" spc="-1">
              <a:latin typeface="Arial"/>
            </a:endParaRPr>
          </a:p>
          <a:p>
            <a:pPr algn="ctr">
              <a:lnSpc>
                <a:spcPct val="100000"/>
              </a:lnSpc>
            </a:pPr>
            <a:r>
              <a:rPr lang="en-US" sz="2000" b="1" i="1" strike="noStrike" spc="-1">
                <a:solidFill>
                  <a:srgbClr val="000000"/>
                </a:solidFill>
                <a:latin typeface="Cambria"/>
                <a:ea typeface="Cambria"/>
              </a:rPr>
              <a:t>Visibly higher order of cleanliness through shramdaan &amp; jan bhagidari</a:t>
            </a:r>
            <a:endParaRPr lang="en-US" sz="2000" b="0" strike="noStrike" spc="-1">
              <a:latin typeface="Arial"/>
            </a:endParaRPr>
          </a:p>
        </p:txBody>
      </p:sp>
      <p:graphicFrame>
        <p:nvGraphicFramePr>
          <p:cNvPr id="2" name="Diagram1"/>
          <p:cNvGraphicFramePr/>
          <p:nvPr>
            <p:extLst>
              <p:ext uri="{D42A27DB-BD31-4B8C-83A1-F6EECF244321}">
                <p14:modId xmlns:p14="http://schemas.microsoft.com/office/powerpoint/2010/main" xmlns:mc="http://schemas.openxmlformats.org/markup-compatibility/2006" xmlns:p15="http://schemas.microsoft.com/office/powerpoint/2012/main" xmlns="" val="3468331110"/>
              </p:ext>
            </p:extLst>
          </p:nvPr>
        </p:nvGraphicFramePr>
        <p:xfrm>
          <a:off x="5962680" y="2066760"/>
          <a:ext cx="6544440" cy="44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6" name="CustomShape 5"/>
          <p:cNvSpPr/>
          <p:nvPr/>
        </p:nvSpPr>
        <p:spPr>
          <a:xfrm>
            <a:off x="6737760" y="2109600"/>
            <a:ext cx="1267920" cy="1167840"/>
          </a:xfrm>
          <a:prstGeom prst="ellipse">
            <a:avLst/>
          </a:prstGeom>
          <a:solidFill>
            <a:schemeClr val="accent5">
              <a:tint val="50000"/>
              <a:hueOff val="-6729641"/>
              <a:satOff val="-22947"/>
              <a:lumOff val="-3823"/>
              <a:alphaOff val="0"/>
            </a:schemeClr>
          </a:solidFill>
          <a:ln>
            <a:solidFill>
              <a:schemeClr val="lt1">
                <a:hueOff val="0"/>
                <a:satOff val="0"/>
                <a:lumOff val="0"/>
                <a:alphaOff val="0"/>
              </a:schemeClr>
            </a:solidFill>
          </a:ln>
        </p:spPr>
        <p:style>
          <a:lnRef idx="2">
            <a:schemeClr val="accent1">
              <a:shade val="50000"/>
            </a:schemeClr>
          </a:lnRef>
          <a:fillRef idx="1">
            <a:schemeClr val="accent1"/>
          </a:fillRef>
          <a:effectRef idx="0">
            <a:schemeClr val="accent1"/>
          </a:effectRef>
          <a:fontRef idx="minor"/>
        </p:style>
      </p:sp>
      <p:sp>
        <p:nvSpPr>
          <p:cNvPr id="637" name="CustomShape 6"/>
          <p:cNvSpPr/>
          <p:nvPr/>
        </p:nvSpPr>
        <p:spPr>
          <a:xfrm>
            <a:off x="6737760" y="3679920"/>
            <a:ext cx="1267920" cy="1233720"/>
          </a:xfrm>
          <a:prstGeom prst="ellipse">
            <a:avLst/>
          </a:prstGeom>
          <a:solidFill>
            <a:srgbClr val="52CAB8"/>
          </a:solidFill>
          <a:ln w="12600">
            <a:solidFill>
              <a:srgbClr val="FFFFFF"/>
            </a:solidFill>
            <a:miter/>
          </a:ln>
        </p:spPr>
        <p:style>
          <a:lnRef idx="0">
            <a:scrgbClr r="0" g="0" b="0"/>
          </a:lnRef>
          <a:fillRef idx="0">
            <a:scrgbClr r="0" g="0" b="0"/>
          </a:fillRef>
          <a:effectRef idx="0">
            <a:scrgbClr r="0" g="0" b="0"/>
          </a:effectRef>
          <a:fontRef idx="minor"/>
        </p:style>
      </p:sp>
      <p:sp>
        <p:nvSpPr>
          <p:cNvPr id="638" name="CustomShape 7"/>
          <p:cNvSpPr/>
          <p:nvPr/>
        </p:nvSpPr>
        <p:spPr>
          <a:xfrm>
            <a:off x="6781320" y="5245920"/>
            <a:ext cx="1224360" cy="1325520"/>
          </a:xfrm>
          <a:prstGeom prst="ellipse">
            <a:avLst/>
          </a:prstGeom>
          <a:solidFill>
            <a:srgbClr val="49BF64"/>
          </a:solidFill>
          <a:ln w="12600">
            <a:solidFill>
              <a:srgbClr val="FFFFFF"/>
            </a:solidFill>
            <a:miter/>
          </a:ln>
        </p:spPr>
        <p:style>
          <a:lnRef idx="0">
            <a:scrgbClr r="0" g="0" b="0"/>
          </a:lnRef>
          <a:fillRef idx="0">
            <a:scrgbClr r="0" g="0" b="0"/>
          </a:fillRef>
          <a:effectRef idx="0">
            <a:scrgbClr r="0" g="0" b="0"/>
          </a:effectRef>
          <a:fontRef idx="minor"/>
        </p:style>
      </p:sp>
      <p:pic>
        <p:nvPicPr>
          <p:cNvPr id="639" name="Graphic 16"/>
          <p:cNvPicPr/>
          <p:nvPr/>
        </p:nvPicPr>
        <p:blipFill>
          <a:blip r:embed="rId8" cstate="print"/>
          <a:stretch/>
        </p:blipFill>
        <p:spPr>
          <a:xfrm>
            <a:off x="6914880" y="2184480"/>
            <a:ext cx="875160" cy="875160"/>
          </a:xfrm>
          <a:prstGeom prst="rect">
            <a:avLst/>
          </a:prstGeom>
          <a:ln>
            <a:noFill/>
          </a:ln>
        </p:spPr>
      </p:pic>
      <p:pic>
        <p:nvPicPr>
          <p:cNvPr id="640" name="Graphic 17"/>
          <p:cNvPicPr/>
          <p:nvPr/>
        </p:nvPicPr>
        <p:blipFill>
          <a:blip r:embed="rId9" cstate="print"/>
          <a:stretch/>
        </p:blipFill>
        <p:spPr>
          <a:xfrm>
            <a:off x="6990120" y="5512320"/>
            <a:ext cx="809280" cy="809280"/>
          </a:xfrm>
          <a:prstGeom prst="rect">
            <a:avLst/>
          </a:prstGeom>
          <a:ln>
            <a:noFill/>
          </a:ln>
        </p:spPr>
      </p:pic>
      <p:pic>
        <p:nvPicPr>
          <p:cNvPr id="641" name="Graphic 21"/>
          <p:cNvPicPr/>
          <p:nvPr/>
        </p:nvPicPr>
        <p:blipFill>
          <a:blip r:embed="rId10" cstate="print"/>
          <a:stretch/>
        </p:blipFill>
        <p:spPr>
          <a:xfrm>
            <a:off x="7028280" y="3930480"/>
            <a:ext cx="648360" cy="648360"/>
          </a:xfrm>
          <a:prstGeom prst="rect">
            <a:avLst/>
          </a:prstGeom>
          <a:ln>
            <a:noFill/>
          </a:ln>
        </p:spPr>
      </p:pic>
      <p:sp>
        <p:nvSpPr>
          <p:cNvPr id="642" name="TextShape 8"/>
          <p:cNvSpPr txBox="1"/>
          <p:nvPr/>
        </p:nvSpPr>
        <p:spPr>
          <a:xfrm>
            <a:off x="9387360" y="6473160"/>
            <a:ext cx="2742840" cy="364680"/>
          </a:xfrm>
          <a:prstGeom prst="rect">
            <a:avLst/>
          </a:prstGeom>
          <a:noFill/>
          <a:ln>
            <a:noFill/>
          </a:ln>
        </p:spPr>
        <p:txBody>
          <a:bodyPr anchor="ctr">
            <a:noAutofit/>
          </a:bodyPr>
          <a:lstStyle/>
          <a:p>
            <a:pPr algn="r">
              <a:lnSpc>
                <a:spcPct val="100000"/>
              </a:lnSpc>
            </a:pPr>
            <a:fld id="{21BD501A-42A4-46BF-BEB5-0EB368A673D1}" type="slidenum">
              <a:rPr lang="en-US" sz="1200" b="0" strike="noStrike" spc="-1">
                <a:solidFill>
                  <a:srgbClr val="8B8B8B"/>
                </a:solidFill>
                <a:latin typeface="Cambria"/>
                <a:ea typeface="Cambria"/>
              </a:rPr>
              <a:pPr algn="r">
                <a:lnSpc>
                  <a:spcPct val="100000"/>
                </a:lnSpc>
              </a:pPr>
              <a:t>18</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TextShape 1"/>
          <p:cNvSpPr txBox="1"/>
          <p:nvPr/>
        </p:nvSpPr>
        <p:spPr>
          <a:xfrm>
            <a:off x="1038960" y="137160"/>
            <a:ext cx="9628200" cy="1157760"/>
          </a:xfrm>
          <a:prstGeom prst="rect">
            <a:avLst/>
          </a:prstGeom>
          <a:noFill/>
          <a:ln>
            <a:noFill/>
          </a:ln>
        </p:spPr>
        <p:txBody>
          <a:bodyPr lIns="0" tIns="12600" rIns="0" bIns="0">
            <a:spAutoFit/>
          </a:bodyPr>
          <a:lstStyle/>
          <a:p>
            <a:pPr algn="ctr">
              <a:lnSpc>
                <a:spcPct val="90000"/>
              </a:lnSpc>
            </a:pPr>
            <a:r>
              <a:rPr lang="en-US" sz="3000" b="1" strike="noStrike" spc="-1">
                <a:solidFill>
                  <a:srgbClr val="4472C4"/>
                </a:solidFill>
                <a:latin typeface="Cambria"/>
                <a:ea typeface="Cambria"/>
              </a:rPr>
              <a:t>Action Points for States/UTs</a:t>
            </a:r>
            <a:endParaRPr lang="en-US" sz="3000" b="0" strike="noStrike" spc="-1">
              <a:solidFill>
                <a:srgbClr val="000000"/>
              </a:solidFill>
              <a:latin typeface="Calibri"/>
            </a:endParaRPr>
          </a:p>
        </p:txBody>
      </p:sp>
      <p:sp>
        <p:nvSpPr>
          <p:cNvPr id="644" name="CustomShape 2"/>
          <p:cNvSpPr/>
          <p:nvPr/>
        </p:nvSpPr>
        <p:spPr>
          <a:xfrm>
            <a:off x="645840" y="1183680"/>
            <a:ext cx="11086920" cy="43992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520560" indent="-456840">
              <a:lnSpc>
                <a:spcPct val="100000"/>
              </a:lnSpc>
              <a:spcBef>
                <a:spcPts val="1199"/>
              </a:spcBef>
              <a:spcAft>
                <a:spcPts val="1199"/>
              </a:spcAft>
              <a:buClr>
                <a:srgbClr val="000000"/>
              </a:buClr>
              <a:buFont typeface="Wingdings" charset="2"/>
              <a:buChar char=""/>
            </a:pPr>
            <a:r>
              <a:rPr lang="en-US" sz="2600" b="0" strike="noStrike" spc="-7">
                <a:solidFill>
                  <a:srgbClr val="000000"/>
                </a:solidFill>
                <a:latin typeface="Cambria"/>
              </a:rPr>
              <a:t>Coordination meeting </a:t>
            </a:r>
            <a:r>
              <a:rPr lang="en-US" sz="2600" b="0" strike="noStrike" spc="-12">
                <a:solidFill>
                  <a:srgbClr val="000000"/>
                </a:solidFill>
                <a:latin typeface="Cambria"/>
              </a:rPr>
              <a:t>by Chief Secretary</a:t>
            </a:r>
            <a:endParaRPr lang="en-US" sz="2600" b="0" strike="noStrike" spc="-1">
              <a:latin typeface="Arial"/>
            </a:endParaRPr>
          </a:p>
          <a:p>
            <a:pPr marL="520560" indent="-456840">
              <a:lnSpc>
                <a:spcPct val="100000"/>
              </a:lnSpc>
              <a:spcBef>
                <a:spcPts val="1199"/>
              </a:spcBef>
              <a:spcAft>
                <a:spcPts val="1199"/>
              </a:spcAft>
              <a:buClr>
                <a:srgbClr val="000000"/>
              </a:buClr>
              <a:buFont typeface="Wingdings" charset="2"/>
              <a:buChar char=""/>
            </a:pPr>
            <a:r>
              <a:rPr lang="en-US" sz="2600" b="0" strike="noStrike" spc="-7">
                <a:solidFill>
                  <a:srgbClr val="000000"/>
                </a:solidFill>
                <a:latin typeface="Cambria"/>
              </a:rPr>
              <a:t>Ceremonial launch of </a:t>
            </a:r>
            <a:r>
              <a:rPr lang="en-US" sz="2600" b="0" strike="noStrike" spc="-1">
                <a:solidFill>
                  <a:srgbClr val="000000"/>
                </a:solidFill>
                <a:latin typeface="Cambria"/>
              </a:rPr>
              <a:t>SHS- </a:t>
            </a:r>
            <a:r>
              <a:rPr lang="en-US" sz="2600" b="0" strike="noStrike" spc="-7">
                <a:solidFill>
                  <a:srgbClr val="000000"/>
                </a:solidFill>
                <a:latin typeface="Cambria"/>
              </a:rPr>
              <a:t>2023</a:t>
            </a:r>
            <a:endParaRPr lang="en-US" sz="2600" b="0" strike="noStrike" spc="-1">
              <a:latin typeface="Arial"/>
            </a:endParaRPr>
          </a:p>
          <a:p>
            <a:pPr marL="520560" indent="-456840">
              <a:lnSpc>
                <a:spcPct val="100000"/>
              </a:lnSpc>
              <a:spcBef>
                <a:spcPts val="1199"/>
              </a:spcBef>
              <a:spcAft>
                <a:spcPts val="1199"/>
              </a:spcAft>
              <a:buClr>
                <a:srgbClr val="000000"/>
              </a:buClr>
              <a:buFont typeface="Wingdings" charset="2"/>
              <a:buChar char=""/>
            </a:pPr>
            <a:r>
              <a:rPr lang="en-US" sz="2600" b="0" strike="noStrike" spc="-7">
                <a:solidFill>
                  <a:srgbClr val="000000"/>
                </a:solidFill>
                <a:latin typeface="Cambria"/>
              </a:rPr>
              <a:t>On ground activities:</a:t>
            </a:r>
            <a:endParaRPr lang="en-US" sz="2600" b="0" strike="noStrike" spc="-1">
              <a:latin typeface="Arial"/>
            </a:endParaRPr>
          </a:p>
          <a:p>
            <a:pPr marL="977760" lvl="1" indent="-456840">
              <a:lnSpc>
                <a:spcPct val="100000"/>
              </a:lnSpc>
              <a:spcBef>
                <a:spcPts val="300"/>
              </a:spcBef>
              <a:spcAft>
                <a:spcPts val="300"/>
              </a:spcAft>
              <a:buClr>
                <a:srgbClr val="000000"/>
              </a:buClr>
              <a:buFont typeface="Wingdings" charset="2"/>
              <a:buChar char=""/>
            </a:pPr>
            <a:r>
              <a:rPr lang="en-US" sz="2600" b="0" strike="noStrike" spc="-1">
                <a:solidFill>
                  <a:srgbClr val="000000"/>
                </a:solidFill>
                <a:latin typeface="Cambria"/>
              </a:rPr>
              <a:t>Indian Swachhata League - (</a:t>
            </a:r>
            <a:r>
              <a:rPr lang="en-US" sz="2600" b="1" i="1" strike="noStrike" spc="-1">
                <a:solidFill>
                  <a:srgbClr val="000000"/>
                </a:solidFill>
                <a:latin typeface="Cambria"/>
              </a:rPr>
              <a:t>17</a:t>
            </a:r>
            <a:r>
              <a:rPr lang="en-US" sz="2600" b="1" i="1" strike="noStrike" spc="-1" baseline="25000">
                <a:solidFill>
                  <a:srgbClr val="000000"/>
                </a:solidFill>
                <a:latin typeface="Cambria"/>
              </a:rPr>
              <a:t>th </a:t>
            </a:r>
            <a:r>
              <a:rPr lang="en-US" sz="2600" b="1" i="1" strike="noStrike" spc="-12">
                <a:solidFill>
                  <a:srgbClr val="000000"/>
                </a:solidFill>
                <a:latin typeface="Cambria"/>
              </a:rPr>
              <a:t>Sept </a:t>
            </a:r>
            <a:r>
              <a:rPr lang="en-US" sz="2600" b="0" strike="noStrike" spc="-1">
                <a:solidFill>
                  <a:srgbClr val="000000"/>
                </a:solidFill>
                <a:latin typeface="Cambria"/>
              </a:rPr>
              <a:t>)</a:t>
            </a:r>
            <a:endParaRPr lang="en-US" sz="2600" b="0" strike="noStrike" spc="-1">
              <a:latin typeface="Arial"/>
            </a:endParaRPr>
          </a:p>
          <a:p>
            <a:pPr marL="977760" lvl="1" indent="-456840">
              <a:lnSpc>
                <a:spcPct val="100000"/>
              </a:lnSpc>
              <a:spcBef>
                <a:spcPts val="300"/>
              </a:spcBef>
              <a:spcAft>
                <a:spcPts val="300"/>
              </a:spcAft>
              <a:buClr>
                <a:srgbClr val="000000"/>
              </a:buClr>
              <a:buFont typeface="Wingdings" charset="2"/>
              <a:buChar char=""/>
            </a:pPr>
            <a:r>
              <a:rPr lang="en-US" sz="2600" b="0" strike="noStrike" spc="-1">
                <a:solidFill>
                  <a:srgbClr val="000000"/>
                </a:solidFill>
                <a:latin typeface="Cambria"/>
              </a:rPr>
              <a:t>SafaiMitra Suraksha Shivir (</a:t>
            </a:r>
            <a:r>
              <a:rPr lang="en-US" sz="2600" b="1" i="1" strike="noStrike" spc="-1">
                <a:solidFill>
                  <a:srgbClr val="000000"/>
                </a:solidFill>
                <a:latin typeface="Cambria"/>
              </a:rPr>
              <a:t>18</a:t>
            </a:r>
            <a:r>
              <a:rPr lang="en-US" sz="2600" b="1" i="1" strike="noStrike" spc="-1" baseline="25000">
                <a:solidFill>
                  <a:srgbClr val="000000"/>
                </a:solidFill>
                <a:latin typeface="Cambria"/>
              </a:rPr>
              <a:t>th </a:t>
            </a:r>
            <a:r>
              <a:rPr lang="en-US" sz="2600" b="1" i="1" strike="noStrike" spc="-7">
                <a:solidFill>
                  <a:srgbClr val="000000"/>
                </a:solidFill>
                <a:latin typeface="Cambria"/>
              </a:rPr>
              <a:t>– 25</a:t>
            </a:r>
            <a:r>
              <a:rPr lang="en-US" sz="2600" b="1" i="1" strike="noStrike" spc="-7" baseline="25000">
                <a:solidFill>
                  <a:srgbClr val="000000"/>
                </a:solidFill>
                <a:latin typeface="Cambria"/>
              </a:rPr>
              <a:t>th </a:t>
            </a:r>
            <a:r>
              <a:rPr lang="en-US" sz="2600" b="1" i="1" strike="noStrike" spc="-7">
                <a:solidFill>
                  <a:srgbClr val="000000"/>
                </a:solidFill>
                <a:latin typeface="Cambria"/>
              </a:rPr>
              <a:t>Sept</a:t>
            </a:r>
            <a:r>
              <a:rPr lang="en-US" sz="2600" b="1" i="1" strike="noStrike" spc="-12">
                <a:solidFill>
                  <a:srgbClr val="000000"/>
                </a:solidFill>
                <a:latin typeface="Cambria"/>
              </a:rPr>
              <a:t>)</a:t>
            </a:r>
            <a:endParaRPr lang="en-US" sz="2600" b="0" strike="noStrike" spc="-1">
              <a:latin typeface="Arial"/>
            </a:endParaRPr>
          </a:p>
          <a:p>
            <a:pPr marL="977760" lvl="1" indent="-456840">
              <a:lnSpc>
                <a:spcPct val="100000"/>
              </a:lnSpc>
              <a:spcBef>
                <a:spcPts val="300"/>
              </a:spcBef>
              <a:spcAft>
                <a:spcPts val="300"/>
              </a:spcAft>
              <a:buClr>
                <a:srgbClr val="000000"/>
              </a:buClr>
              <a:buFont typeface="Wingdings" charset="2"/>
              <a:buChar char=""/>
            </a:pPr>
            <a:r>
              <a:rPr lang="en-US" sz="2600" b="0" strike="noStrike" spc="-1">
                <a:solidFill>
                  <a:srgbClr val="000000"/>
                </a:solidFill>
                <a:latin typeface="Cambria"/>
              </a:rPr>
              <a:t>Swachhata Hi Seva Cleanliness Drives (</a:t>
            </a:r>
            <a:r>
              <a:rPr lang="en-US" sz="2600" b="1" i="1" strike="noStrike" spc="-1">
                <a:solidFill>
                  <a:srgbClr val="000000"/>
                </a:solidFill>
                <a:latin typeface="Cambria"/>
              </a:rPr>
              <a:t>15</a:t>
            </a:r>
            <a:r>
              <a:rPr lang="en-US" sz="2600" b="1" i="1" strike="noStrike" spc="-1" baseline="25000">
                <a:solidFill>
                  <a:srgbClr val="000000"/>
                </a:solidFill>
                <a:latin typeface="Cambria"/>
              </a:rPr>
              <a:t>th </a:t>
            </a:r>
            <a:r>
              <a:rPr lang="en-US" sz="2600" b="1" i="1" strike="noStrike" spc="-7">
                <a:solidFill>
                  <a:srgbClr val="000000"/>
                </a:solidFill>
                <a:latin typeface="Cambria"/>
              </a:rPr>
              <a:t>– 30</a:t>
            </a:r>
            <a:r>
              <a:rPr lang="en-US" sz="2600" b="1" i="1" strike="noStrike" spc="-7" baseline="25000">
                <a:solidFill>
                  <a:srgbClr val="000000"/>
                </a:solidFill>
                <a:latin typeface="Cambria"/>
              </a:rPr>
              <a:t>th </a:t>
            </a:r>
            <a:r>
              <a:rPr lang="en-US" sz="2600" b="1" i="1" strike="noStrike" spc="-7">
                <a:solidFill>
                  <a:srgbClr val="000000"/>
                </a:solidFill>
                <a:latin typeface="Cambria"/>
              </a:rPr>
              <a:t>Sept</a:t>
            </a:r>
            <a:r>
              <a:rPr lang="en-US" sz="2600" b="1" i="1" strike="noStrike" spc="-12">
                <a:solidFill>
                  <a:srgbClr val="000000"/>
                </a:solidFill>
                <a:latin typeface="Cambria"/>
              </a:rPr>
              <a:t>)</a:t>
            </a:r>
            <a:endParaRPr lang="en-US" sz="2600" b="0" strike="noStrike" spc="-1">
              <a:latin typeface="Arial"/>
            </a:endParaRPr>
          </a:p>
          <a:p>
            <a:pPr>
              <a:lnSpc>
                <a:spcPct val="100000"/>
              </a:lnSpc>
              <a:spcBef>
                <a:spcPts val="1199"/>
              </a:spcBef>
              <a:spcAft>
                <a:spcPts val="1199"/>
              </a:spcAft>
            </a:pPr>
            <a:endParaRPr lang="en-US" sz="2600" b="0" strike="noStrike" spc="-1">
              <a:latin typeface="Arial"/>
            </a:endParaRPr>
          </a:p>
          <a:p>
            <a:pPr marL="520560" indent="-456840">
              <a:lnSpc>
                <a:spcPct val="100000"/>
              </a:lnSpc>
              <a:spcBef>
                <a:spcPts val="1199"/>
              </a:spcBef>
              <a:spcAft>
                <a:spcPts val="1199"/>
              </a:spcAft>
              <a:buClr>
                <a:srgbClr val="000000"/>
              </a:buClr>
              <a:buFont typeface="Wingdings" charset="2"/>
              <a:buChar char=""/>
            </a:pPr>
            <a:r>
              <a:rPr lang="en-US" sz="2600" b="0" strike="noStrike" spc="-7">
                <a:solidFill>
                  <a:srgbClr val="000000"/>
                </a:solidFill>
                <a:latin typeface="Cambria"/>
              </a:rPr>
              <a:t>Activities </a:t>
            </a:r>
            <a:r>
              <a:rPr lang="en-US" sz="2600" b="0" strike="noStrike" spc="-15">
                <a:solidFill>
                  <a:srgbClr val="000000"/>
                </a:solidFill>
                <a:latin typeface="Cambria"/>
              </a:rPr>
              <a:t>to </a:t>
            </a:r>
            <a:r>
              <a:rPr lang="en-US" sz="2600" b="0" strike="noStrike" spc="-7">
                <a:solidFill>
                  <a:srgbClr val="000000"/>
                </a:solidFill>
                <a:latin typeface="Cambria"/>
              </a:rPr>
              <a:t>peak on</a:t>
            </a:r>
            <a:r>
              <a:rPr lang="en-US" sz="2600" b="0" strike="noStrike" spc="-1">
                <a:solidFill>
                  <a:srgbClr val="000000"/>
                </a:solidFill>
                <a:latin typeface="Cambria"/>
              </a:rPr>
              <a:t> ‘Swachhata Diwas - </a:t>
            </a:r>
            <a:r>
              <a:rPr lang="en-US" sz="2600" b="0" strike="noStrike" spc="-7">
                <a:solidFill>
                  <a:srgbClr val="000000"/>
                </a:solidFill>
                <a:latin typeface="Cambria"/>
              </a:rPr>
              <a:t>1</a:t>
            </a:r>
            <a:r>
              <a:rPr lang="en-US" sz="2600" b="0" strike="noStrike" spc="-7" baseline="24000">
                <a:solidFill>
                  <a:srgbClr val="000000"/>
                </a:solidFill>
                <a:latin typeface="Cambria"/>
              </a:rPr>
              <a:t>st </a:t>
            </a:r>
            <a:r>
              <a:rPr lang="en-US" sz="2600" b="0" strike="noStrike" spc="-1">
                <a:solidFill>
                  <a:srgbClr val="000000"/>
                </a:solidFill>
                <a:latin typeface="Cambria"/>
              </a:rPr>
              <a:t>&amp; </a:t>
            </a:r>
            <a:r>
              <a:rPr lang="en-US" sz="2600" b="0" strike="noStrike" spc="-7">
                <a:solidFill>
                  <a:srgbClr val="000000"/>
                </a:solidFill>
                <a:latin typeface="Cambria"/>
              </a:rPr>
              <a:t>2</a:t>
            </a:r>
            <a:r>
              <a:rPr lang="en-US" sz="2600" b="0" strike="noStrike" spc="-7" baseline="24000">
                <a:solidFill>
                  <a:srgbClr val="000000"/>
                </a:solidFill>
                <a:latin typeface="Cambria"/>
              </a:rPr>
              <a:t>nd </a:t>
            </a:r>
            <a:r>
              <a:rPr lang="en-US" sz="2600" b="0" strike="noStrike" spc="-7">
                <a:solidFill>
                  <a:srgbClr val="000000"/>
                </a:solidFill>
                <a:latin typeface="Cambria"/>
              </a:rPr>
              <a:t>Oct</a:t>
            </a:r>
            <a:r>
              <a:rPr lang="en-US" sz="2600" b="0" strike="noStrike" spc="-32">
                <a:solidFill>
                  <a:srgbClr val="000000"/>
                </a:solidFill>
                <a:latin typeface="Cambria"/>
              </a:rPr>
              <a:t> </a:t>
            </a:r>
            <a:endParaRPr lang="en-US" sz="2600" b="0" strike="noStrike" spc="-1">
              <a:latin typeface="Arial"/>
            </a:endParaRPr>
          </a:p>
        </p:txBody>
      </p:sp>
      <p:sp>
        <p:nvSpPr>
          <p:cNvPr id="645" name="CustomShape 3"/>
          <p:cNvSpPr/>
          <p:nvPr/>
        </p:nvSpPr>
        <p:spPr>
          <a:xfrm>
            <a:off x="144000" y="70164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
        <p:nvSpPr>
          <p:cNvPr id="646" name="TextShape 4"/>
          <p:cNvSpPr txBox="1"/>
          <p:nvPr/>
        </p:nvSpPr>
        <p:spPr>
          <a:xfrm>
            <a:off x="8928720" y="6377760"/>
            <a:ext cx="2803680" cy="184320"/>
          </a:xfrm>
          <a:prstGeom prst="rect">
            <a:avLst/>
          </a:prstGeom>
          <a:noFill/>
          <a:ln>
            <a:noFill/>
          </a:ln>
        </p:spPr>
        <p:txBody>
          <a:bodyPr lIns="0" tIns="0" rIns="0" bIns="0">
            <a:noAutofit/>
          </a:bodyPr>
          <a:lstStyle/>
          <a:p>
            <a:pPr algn="r">
              <a:lnSpc>
                <a:spcPct val="100000"/>
              </a:lnSpc>
            </a:pPr>
            <a:fld id="{8BB8E609-9FD8-4C3E-9E95-5FCF65960CAB}" type="slidenum">
              <a:rPr lang="en-US" sz="1200" b="0" strike="noStrike" spc="-1">
                <a:solidFill>
                  <a:srgbClr val="B2B2B2"/>
                </a:solidFill>
                <a:latin typeface="Calibri"/>
              </a:rPr>
              <a:pPr algn="r">
                <a:lnSpc>
                  <a:spcPct val="100000"/>
                </a:lnSpc>
              </a:pPr>
              <a:t>19</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Picture 4"/>
          <p:cNvPicPr/>
          <p:nvPr/>
        </p:nvPicPr>
        <p:blipFill>
          <a:blip r:embed="rId2" cstate="print"/>
          <a:stretch/>
        </p:blipFill>
        <p:spPr>
          <a:xfrm>
            <a:off x="380880" y="1330200"/>
            <a:ext cx="7819560" cy="5029920"/>
          </a:xfrm>
          <a:prstGeom prst="rect">
            <a:avLst/>
          </a:prstGeom>
          <a:ln>
            <a:noFill/>
          </a:ln>
        </p:spPr>
      </p:pic>
      <p:sp>
        <p:nvSpPr>
          <p:cNvPr id="423" name="CustomShape 1"/>
          <p:cNvSpPr/>
          <p:nvPr/>
        </p:nvSpPr>
        <p:spPr>
          <a:xfrm>
            <a:off x="237240" y="1124280"/>
            <a:ext cx="11573280" cy="5442120"/>
          </a:xfrm>
          <a:prstGeom prst="rect">
            <a:avLst/>
          </a:prstGeom>
          <a:noFill/>
          <a:ln w="38160">
            <a:solidFill>
              <a:schemeClr val="dk1"/>
            </a:solidFill>
            <a:prstDash val="dash"/>
            <a:miter/>
          </a:ln>
        </p:spPr>
        <p:style>
          <a:lnRef idx="0">
            <a:scrgbClr r="0" g="0" b="0"/>
          </a:lnRef>
          <a:fillRef idx="0">
            <a:scrgbClr r="0" g="0" b="0"/>
          </a:fillRef>
          <a:effectRef idx="0">
            <a:scrgbClr r="0" g="0" b="0"/>
          </a:effectRef>
          <a:fontRef idx="minor"/>
        </p:style>
      </p:sp>
      <p:sp>
        <p:nvSpPr>
          <p:cNvPr id="424" name="CustomShape 2"/>
          <p:cNvSpPr/>
          <p:nvPr/>
        </p:nvSpPr>
        <p:spPr>
          <a:xfrm>
            <a:off x="1082520" y="130680"/>
            <a:ext cx="9499320" cy="555840"/>
          </a:xfrm>
          <a:prstGeom prst="rect">
            <a:avLst/>
          </a:prstGeom>
          <a:noFill/>
          <a:ln>
            <a:noFill/>
          </a:ln>
        </p:spPr>
        <p:style>
          <a:lnRef idx="0">
            <a:scrgbClr r="0" g="0" b="0"/>
          </a:lnRef>
          <a:fillRef idx="0">
            <a:scrgbClr r="0" g="0" b="0"/>
          </a:fillRef>
          <a:effectRef idx="0">
            <a:scrgbClr r="0" g="0" b="0"/>
          </a:effectRef>
          <a:fontRef idx="minor"/>
        </p:style>
        <p:txBody>
          <a:bodyPr lIns="98640" tIns="49320" rIns="98640" bIns="49320">
            <a:spAutoFit/>
          </a:bodyPr>
          <a:lstStyle/>
          <a:p>
            <a:pPr algn="ctr">
              <a:lnSpc>
                <a:spcPct val="100000"/>
              </a:lnSpc>
            </a:pPr>
            <a:r>
              <a:rPr lang="en-US" sz="3000" b="1" strike="noStrike" spc="-1">
                <a:solidFill>
                  <a:srgbClr val="4472C4"/>
                </a:solidFill>
                <a:latin typeface="Cambria"/>
                <a:ea typeface="Cambria"/>
              </a:rPr>
              <a:t>The Clarion Call in 2014 </a:t>
            </a:r>
            <a:endParaRPr lang="en-US" sz="3000" b="0" strike="noStrike" spc="-1">
              <a:latin typeface="Arial"/>
            </a:endParaRPr>
          </a:p>
        </p:txBody>
      </p:sp>
      <p:pic>
        <p:nvPicPr>
          <p:cNvPr id="425" name="Graphic 13"/>
          <p:cNvPicPr/>
          <p:nvPr/>
        </p:nvPicPr>
        <p:blipFill>
          <a:blip r:embed="rId3" cstate="print"/>
          <a:stretch/>
        </p:blipFill>
        <p:spPr>
          <a:xfrm>
            <a:off x="8182800" y="1124280"/>
            <a:ext cx="914040" cy="914040"/>
          </a:xfrm>
          <a:prstGeom prst="rect">
            <a:avLst/>
          </a:prstGeom>
          <a:ln>
            <a:noFill/>
          </a:ln>
        </p:spPr>
      </p:pic>
      <p:sp>
        <p:nvSpPr>
          <p:cNvPr id="426" name="CustomShape 3"/>
          <p:cNvSpPr/>
          <p:nvPr/>
        </p:nvSpPr>
        <p:spPr>
          <a:xfrm>
            <a:off x="8544600" y="1936800"/>
            <a:ext cx="2952360" cy="313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strike="noStrike" spc="-1">
                <a:solidFill>
                  <a:srgbClr val="000000"/>
                </a:solidFill>
                <a:latin typeface="Cambria"/>
                <a:ea typeface="Cambria"/>
              </a:rPr>
              <a:t>A clean India is the best tribute we can pay to Bapu when we celebrate his 150th birth anniversary in 2019… The time has come to devote ourselves towards ‘Swachhata' of our motherland</a:t>
            </a:r>
            <a:r>
              <a:rPr lang="en-US" sz="2000" b="0" strike="noStrike" spc="-1">
                <a:solidFill>
                  <a:srgbClr val="000000"/>
                </a:solidFill>
                <a:latin typeface="Cambria"/>
                <a:ea typeface="Cambria"/>
              </a:rPr>
              <a:t>.</a:t>
            </a:r>
            <a:endParaRPr lang="en-US" sz="2000" b="0" strike="noStrike" spc="-1">
              <a:latin typeface="Arial"/>
            </a:endParaRPr>
          </a:p>
        </p:txBody>
      </p:sp>
      <p:pic>
        <p:nvPicPr>
          <p:cNvPr id="427" name="Graphic 15"/>
          <p:cNvPicPr/>
          <p:nvPr/>
        </p:nvPicPr>
        <p:blipFill>
          <a:blip r:embed="rId3" cstate="print"/>
          <a:stretch/>
        </p:blipFill>
        <p:spPr>
          <a:xfrm rot="10800000">
            <a:off x="10548720" y="4473720"/>
            <a:ext cx="914040" cy="914040"/>
          </a:xfrm>
          <a:prstGeom prst="rect">
            <a:avLst/>
          </a:prstGeom>
          <a:ln>
            <a:noFill/>
          </a:ln>
        </p:spPr>
      </p:pic>
      <p:sp>
        <p:nvSpPr>
          <p:cNvPr id="428" name="CustomShape 4"/>
          <p:cNvSpPr/>
          <p:nvPr/>
        </p:nvSpPr>
        <p:spPr>
          <a:xfrm>
            <a:off x="8544600" y="5524560"/>
            <a:ext cx="2952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Cambria"/>
                <a:ea typeface="Cambria"/>
              </a:rPr>
              <a:t>Prime Minister Narendra Modi, New Delhi, 2014.</a:t>
            </a:r>
            <a:endParaRPr lang="en-US" sz="1800" b="0" strike="noStrike" spc="-1">
              <a:latin typeface="Arial"/>
            </a:endParaRPr>
          </a:p>
        </p:txBody>
      </p:sp>
      <p:sp>
        <p:nvSpPr>
          <p:cNvPr id="429" name="Line 5"/>
          <p:cNvSpPr/>
          <p:nvPr/>
        </p:nvSpPr>
        <p:spPr>
          <a:xfrm>
            <a:off x="31680" y="15120"/>
            <a:ext cx="914400" cy="0"/>
          </a:xfrm>
          <a:prstGeom prst="line">
            <a:avLst/>
          </a:prstGeom>
          <a:ln>
            <a:solidFill>
              <a:srgbClr val="FBFFFF"/>
            </a:solidFill>
          </a:ln>
        </p:spPr>
        <p:style>
          <a:lnRef idx="1">
            <a:schemeClr val="accent1"/>
          </a:lnRef>
          <a:fillRef idx="0">
            <a:schemeClr val="accent1"/>
          </a:fillRef>
          <a:effectRef idx="0">
            <a:schemeClr val="accent1"/>
          </a:effectRef>
          <a:fontRef idx="minor"/>
        </p:style>
      </p:sp>
      <p:sp>
        <p:nvSpPr>
          <p:cNvPr id="430" name="Line 6"/>
          <p:cNvSpPr/>
          <p:nvPr/>
        </p:nvSpPr>
        <p:spPr>
          <a:xfrm>
            <a:off x="20160" y="115920"/>
            <a:ext cx="914400" cy="0"/>
          </a:xfrm>
          <a:prstGeom prst="line">
            <a:avLst/>
          </a:prstGeom>
          <a:ln>
            <a:solidFill>
              <a:srgbClr val="FBFFFF"/>
            </a:solidFill>
          </a:ln>
        </p:spPr>
        <p:style>
          <a:lnRef idx="1">
            <a:schemeClr val="accent1"/>
          </a:lnRef>
          <a:fillRef idx="0">
            <a:schemeClr val="accent1"/>
          </a:fillRef>
          <a:effectRef idx="0">
            <a:schemeClr val="accent1"/>
          </a:effectRef>
          <a:fontRef idx="minor"/>
        </p:style>
      </p:sp>
      <p:pic>
        <p:nvPicPr>
          <p:cNvPr id="431" name="Picture 18"/>
          <p:cNvPicPr/>
          <p:nvPr/>
        </p:nvPicPr>
        <p:blipFill>
          <a:blip r:embed="rId4" cstate="print"/>
          <a:srcRect l="19006" t="27569" r="18977" b="30526"/>
          <a:stretch/>
        </p:blipFill>
        <p:spPr>
          <a:xfrm>
            <a:off x="11283120" y="160200"/>
            <a:ext cx="769320" cy="506520"/>
          </a:xfrm>
          <a:prstGeom prst="rect">
            <a:avLst/>
          </a:prstGeom>
          <a:ln>
            <a:noFill/>
          </a:ln>
          <a:effectLst>
            <a:glow rad="101600">
              <a:schemeClr val="bg1">
                <a:alpha val="60000"/>
              </a:schemeClr>
            </a:glow>
          </a:effectLst>
        </p:spPr>
      </p:pic>
      <p:sp>
        <p:nvSpPr>
          <p:cNvPr id="432" name="Line 7"/>
          <p:cNvSpPr/>
          <p:nvPr/>
        </p:nvSpPr>
        <p:spPr>
          <a:xfrm>
            <a:off x="20160" y="769680"/>
            <a:ext cx="12171600" cy="0"/>
          </a:xfrm>
          <a:prstGeom prst="line">
            <a:avLst/>
          </a:prstGeom>
          <a:ln w="28440">
            <a:solidFill>
              <a:schemeClr val="accent3"/>
            </a:solidFill>
          </a:ln>
        </p:spPr>
        <p:style>
          <a:lnRef idx="1">
            <a:schemeClr val="accent1"/>
          </a:lnRef>
          <a:fillRef idx="0">
            <a:schemeClr val="accent1"/>
          </a:fillRef>
          <a:effectRef idx="0">
            <a:schemeClr val="accent1"/>
          </a:effectRef>
          <a:fontRef idx="minor"/>
        </p:style>
      </p:sp>
      <p:sp>
        <p:nvSpPr>
          <p:cNvPr id="433" name="TextShape 8"/>
          <p:cNvSpPr txBox="1"/>
          <p:nvPr/>
        </p:nvSpPr>
        <p:spPr>
          <a:xfrm>
            <a:off x="8544600" y="6360840"/>
            <a:ext cx="2742840" cy="364680"/>
          </a:xfrm>
          <a:prstGeom prst="rect">
            <a:avLst/>
          </a:prstGeom>
          <a:noFill/>
          <a:ln>
            <a:noFill/>
          </a:ln>
        </p:spPr>
        <p:txBody>
          <a:bodyPr anchor="ctr">
            <a:noAutofit/>
          </a:bodyPr>
          <a:lstStyle/>
          <a:p>
            <a:pPr algn="r">
              <a:lnSpc>
                <a:spcPct val="100000"/>
              </a:lnSpc>
            </a:pPr>
            <a:fld id="{84952176-303B-4D28-91B6-B3A77512DD64}" type="slidenum">
              <a:rPr lang="en-US" sz="1200" b="0" strike="noStrike" spc="-1">
                <a:solidFill>
                  <a:srgbClr val="8B8B8B"/>
                </a:solidFill>
                <a:latin typeface="Calibri"/>
              </a:rPr>
              <a:pPr algn="r">
                <a:lnSpc>
                  <a:spcPct val="100000"/>
                </a:lnSpc>
              </a:pPr>
              <a:t>2</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TextShape 1"/>
          <p:cNvSpPr txBox="1"/>
          <p:nvPr/>
        </p:nvSpPr>
        <p:spPr>
          <a:xfrm>
            <a:off x="1504080" y="154800"/>
            <a:ext cx="8639640" cy="1157760"/>
          </a:xfrm>
          <a:prstGeom prst="rect">
            <a:avLst/>
          </a:prstGeom>
          <a:noFill/>
          <a:ln>
            <a:noFill/>
          </a:ln>
        </p:spPr>
        <p:txBody>
          <a:bodyPr lIns="0" tIns="12600" rIns="0" bIns="0">
            <a:spAutoFit/>
          </a:bodyPr>
          <a:lstStyle/>
          <a:p>
            <a:pPr marL="12600" algn="ctr">
              <a:lnSpc>
                <a:spcPct val="90000"/>
              </a:lnSpc>
            </a:pPr>
            <a:r>
              <a:rPr lang="en-US" sz="3000" b="1" strike="noStrike" spc="-1">
                <a:solidFill>
                  <a:srgbClr val="4472C4"/>
                </a:solidFill>
                <a:latin typeface="Cambria"/>
                <a:ea typeface="Cambria"/>
              </a:rPr>
              <a:t>Proposed SHS Activities</a:t>
            </a:r>
            <a:endParaRPr lang="en-US" sz="3000" b="0" strike="noStrike" spc="-1">
              <a:solidFill>
                <a:srgbClr val="000000"/>
              </a:solidFill>
              <a:latin typeface="Calibri"/>
            </a:endParaRPr>
          </a:p>
        </p:txBody>
      </p:sp>
      <p:sp>
        <p:nvSpPr>
          <p:cNvPr id="648" name="CustomShape 2"/>
          <p:cNvSpPr/>
          <p:nvPr/>
        </p:nvSpPr>
        <p:spPr>
          <a:xfrm>
            <a:off x="10991880" y="156240"/>
            <a:ext cx="856080" cy="447120"/>
          </a:xfrm>
          <a:prstGeom prst="rect">
            <a:avLst/>
          </a:prstGeom>
          <a:blipFill rotWithShape="0">
            <a:blip r:embed="rId2" cstate="print"/>
            <a:stretch>
              <a:fillRect/>
            </a:stretch>
          </a:blipFill>
          <a:ln>
            <a:noFill/>
          </a:ln>
        </p:spPr>
        <p:style>
          <a:lnRef idx="0">
            <a:scrgbClr r="0" g="0" b="0"/>
          </a:lnRef>
          <a:fillRef idx="0">
            <a:scrgbClr r="0" g="0" b="0"/>
          </a:fillRef>
          <a:effectRef idx="0">
            <a:scrgbClr r="0" g="0" b="0"/>
          </a:effectRef>
          <a:fontRef idx="minor"/>
        </p:style>
      </p:sp>
      <p:sp>
        <p:nvSpPr>
          <p:cNvPr id="649" name="CustomShape 3"/>
          <p:cNvSpPr/>
          <p:nvPr/>
        </p:nvSpPr>
        <p:spPr>
          <a:xfrm>
            <a:off x="144000" y="70164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
        <p:nvSpPr>
          <p:cNvPr id="650" name="CustomShape 4"/>
          <p:cNvSpPr/>
          <p:nvPr/>
        </p:nvSpPr>
        <p:spPr>
          <a:xfrm>
            <a:off x="144000" y="892440"/>
            <a:ext cx="11817360" cy="466308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a:lnSpc>
                <a:spcPct val="100000"/>
              </a:lnSpc>
            </a:pPr>
            <a:r>
              <a:rPr lang="en-US" sz="2000" b="1" strike="noStrike" spc="-1">
                <a:solidFill>
                  <a:srgbClr val="000000"/>
                </a:solidFill>
                <a:latin typeface="Cambria"/>
                <a:ea typeface="Cambria"/>
              </a:rPr>
              <a:t>Objective</a:t>
            </a:r>
            <a:r>
              <a:rPr lang="en-US" sz="2000" b="0" strike="noStrike" spc="-1">
                <a:solidFill>
                  <a:srgbClr val="000000"/>
                </a:solidFill>
                <a:latin typeface="Cambria"/>
                <a:ea typeface="Cambria"/>
              </a:rPr>
              <a:t> - Reinvigorating </a:t>
            </a:r>
            <a:r>
              <a:rPr lang="en-US" sz="2000" b="1" strike="noStrike" spc="-1">
                <a:solidFill>
                  <a:srgbClr val="000000"/>
                </a:solidFill>
                <a:latin typeface="Cambria"/>
                <a:ea typeface="Cambria"/>
              </a:rPr>
              <a:t>community participation i.e. </a:t>
            </a:r>
            <a:r>
              <a:rPr lang="en-US" sz="2000" b="1" i="1" strike="noStrike" spc="-1">
                <a:solidFill>
                  <a:srgbClr val="000000"/>
                </a:solidFill>
                <a:latin typeface="Cambria"/>
                <a:ea typeface="Cambria"/>
              </a:rPr>
              <a:t>jan andolan </a:t>
            </a:r>
            <a:r>
              <a:rPr lang="en-US" sz="2000" b="0" strike="noStrike" spc="-1">
                <a:solidFill>
                  <a:srgbClr val="000000"/>
                </a:solidFill>
                <a:latin typeface="Cambria"/>
                <a:ea typeface="Cambria"/>
              </a:rPr>
              <a:t>towards Swachh Bharat Mission</a:t>
            </a:r>
            <a:endParaRPr lang="en-US" sz="2000" b="0" strike="noStrike" spc="-1">
              <a:latin typeface="Arial"/>
            </a:endParaRPr>
          </a:p>
          <a:p>
            <a:pPr>
              <a:lnSpc>
                <a:spcPct val="100000"/>
              </a:lnSpc>
            </a:pPr>
            <a:endParaRPr lang="en-US" sz="20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1" strike="noStrike" spc="-26">
                <a:solidFill>
                  <a:srgbClr val="000000"/>
                </a:solidFill>
                <a:latin typeface="Cambria"/>
                <a:ea typeface="Cambria"/>
              </a:rPr>
              <a:t>Cleanliness drives </a:t>
            </a:r>
            <a:r>
              <a:rPr lang="en-US" sz="1800" b="0" strike="noStrike" spc="-26">
                <a:solidFill>
                  <a:srgbClr val="000000"/>
                </a:solidFill>
                <a:latin typeface="Cambria"/>
                <a:ea typeface="Cambria"/>
              </a:rPr>
              <a:t>resulting in a visibly cleaner nation</a:t>
            </a:r>
            <a:endParaRPr lang="en-US" sz="18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1" strike="noStrike" spc="-1">
                <a:solidFill>
                  <a:srgbClr val="000000"/>
                </a:solidFill>
                <a:latin typeface="Cambria"/>
                <a:ea typeface="Cambria"/>
              </a:rPr>
              <a:t>Gamify cleaning </a:t>
            </a:r>
            <a:r>
              <a:rPr lang="en-US" sz="1800" b="0" strike="noStrike" spc="-1">
                <a:solidFill>
                  <a:srgbClr val="000000"/>
                </a:solidFill>
                <a:latin typeface="Cambria"/>
                <a:ea typeface="Cambria"/>
              </a:rPr>
              <a:t>- daily reporting and monitoring</a:t>
            </a:r>
            <a:endParaRPr lang="en-US" sz="18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1" strike="noStrike" spc="-1">
                <a:solidFill>
                  <a:srgbClr val="000000"/>
                </a:solidFill>
                <a:latin typeface="Cambria"/>
                <a:ea typeface="Cambria"/>
              </a:rPr>
              <a:t>Repair and refurbishment </a:t>
            </a:r>
            <a:r>
              <a:rPr lang="en-US" sz="1800" b="0" strike="noStrike" spc="-1">
                <a:solidFill>
                  <a:srgbClr val="000000"/>
                </a:solidFill>
                <a:latin typeface="Cambria"/>
                <a:ea typeface="Cambria"/>
              </a:rPr>
              <a:t>of all SBM assets like litter bins, public toilets,  dhalaos, waste transport vehicles, MRFs etc</a:t>
            </a:r>
            <a:endParaRPr lang="en-US" sz="18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0" strike="noStrike" spc="-7">
                <a:solidFill>
                  <a:srgbClr val="000000"/>
                </a:solidFill>
                <a:latin typeface="Cambria"/>
                <a:ea typeface="Cambria"/>
              </a:rPr>
              <a:t>Public involvement in </a:t>
            </a:r>
            <a:r>
              <a:rPr lang="en-US" sz="1800" b="1" strike="noStrike" spc="-7">
                <a:solidFill>
                  <a:srgbClr val="000000"/>
                </a:solidFill>
                <a:latin typeface="Cambria"/>
                <a:ea typeface="Cambria"/>
              </a:rPr>
              <a:t>Journey of Waste </a:t>
            </a:r>
            <a:endParaRPr lang="en-US" sz="18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0" strike="noStrike" spc="-7">
                <a:solidFill>
                  <a:srgbClr val="000000"/>
                </a:solidFill>
                <a:latin typeface="Cambria"/>
                <a:ea typeface="Cambria"/>
              </a:rPr>
              <a:t>Engagement with students including visits to waste processing plants, </a:t>
            </a:r>
            <a:r>
              <a:rPr lang="en-US" sz="1800" b="0" strike="noStrike" spc="-1">
                <a:solidFill>
                  <a:srgbClr val="000000"/>
                </a:solidFill>
                <a:latin typeface="Cambria"/>
                <a:ea typeface="Cambria"/>
              </a:rPr>
              <a:t>30 minutes </a:t>
            </a:r>
            <a:r>
              <a:rPr lang="en-US" sz="1800" b="1" strike="noStrike" spc="-1">
                <a:solidFill>
                  <a:srgbClr val="000000"/>
                </a:solidFill>
                <a:latin typeface="Cambria"/>
                <a:ea typeface="Cambria"/>
              </a:rPr>
              <a:t>S</a:t>
            </a:r>
            <a:r>
              <a:rPr lang="en-US" sz="1800" b="1" strike="noStrike" spc="-12">
                <a:solidFill>
                  <a:srgbClr val="000000"/>
                </a:solidFill>
                <a:latin typeface="Cambria"/>
                <a:ea typeface="Cambria"/>
              </a:rPr>
              <a:t>wachhata Time </a:t>
            </a:r>
            <a:r>
              <a:rPr lang="en-US" sz="1800" b="0" strike="noStrike" spc="-12">
                <a:solidFill>
                  <a:srgbClr val="000000"/>
                </a:solidFill>
                <a:latin typeface="Cambria"/>
                <a:ea typeface="Cambria"/>
              </a:rPr>
              <a:t>in schools </a:t>
            </a:r>
            <a:endParaRPr lang="en-US" sz="18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0" strike="noStrike" spc="-12">
                <a:solidFill>
                  <a:srgbClr val="000000"/>
                </a:solidFill>
                <a:latin typeface="Cambria"/>
                <a:ea typeface="Cambria"/>
              </a:rPr>
              <a:t>SHG shramdan and 3R initiatives culminating in SHG Sammelan </a:t>
            </a:r>
            <a:endParaRPr lang="en-US" sz="18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1" strike="noStrike" spc="-12">
                <a:solidFill>
                  <a:srgbClr val="000000"/>
                </a:solidFill>
                <a:latin typeface="Cambria"/>
                <a:ea typeface="Cambria"/>
              </a:rPr>
              <a:t>SafaiMitra Suraksha Shivirs</a:t>
            </a:r>
            <a:r>
              <a:rPr lang="en-US" sz="1800" b="0" strike="noStrike" spc="-12">
                <a:solidFill>
                  <a:srgbClr val="000000"/>
                </a:solidFill>
                <a:latin typeface="Cambria"/>
                <a:ea typeface="Cambria"/>
              </a:rPr>
              <a:t> </a:t>
            </a:r>
            <a:endParaRPr lang="en-US" sz="18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0" strike="noStrike" spc="-7">
                <a:solidFill>
                  <a:srgbClr val="000000"/>
                </a:solidFill>
                <a:latin typeface="Cambria"/>
                <a:ea typeface="Cambria"/>
              </a:rPr>
              <a:t>Clearing of legacy dumpsites and </a:t>
            </a:r>
            <a:r>
              <a:rPr lang="en-US" sz="1800" b="1" strike="noStrike" spc="-7">
                <a:solidFill>
                  <a:srgbClr val="000000"/>
                </a:solidFill>
                <a:latin typeface="Cambria"/>
                <a:ea typeface="Cambria"/>
              </a:rPr>
              <a:t>Garbage Vulnerable Points</a:t>
            </a:r>
            <a:endParaRPr lang="en-US" sz="1800" b="0" strike="noStrike" spc="-1">
              <a:latin typeface="Arial"/>
            </a:endParaRPr>
          </a:p>
          <a:p>
            <a:pPr marL="939240" lvl="1" indent="-456840">
              <a:lnSpc>
                <a:spcPct val="100000"/>
              </a:lnSpc>
              <a:spcBef>
                <a:spcPts val="601"/>
              </a:spcBef>
              <a:spcAft>
                <a:spcPts val="601"/>
              </a:spcAft>
              <a:buClr>
                <a:srgbClr val="000000"/>
              </a:buClr>
              <a:buFont typeface="Wingdings" charset="2"/>
              <a:buChar char=""/>
            </a:pPr>
            <a:r>
              <a:rPr lang="en-US" sz="1800" b="1" strike="noStrike" spc="-7">
                <a:solidFill>
                  <a:srgbClr val="000000"/>
                </a:solidFill>
                <a:latin typeface="Cambria"/>
                <a:ea typeface="Cambria"/>
              </a:rPr>
              <a:t>Special programs</a:t>
            </a:r>
            <a:r>
              <a:rPr lang="en-US" sz="1800" b="0" strike="noStrike" spc="-7">
                <a:solidFill>
                  <a:srgbClr val="000000"/>
                </a:solidFill>
                <a:latin typeface="Cambria"/>
                <a:ea typeface="Cambria"/>
              </a:rPr>
              <a:t>, </a:t>
            </a:r>
            <a:r>
              <a:rPr lang="en-US" sz="1800" b="1" strike="noStrike" spc="-7">
                <a:solidFill>
                  <a:srgbClr val="000000"/>
                </a:solidFill>
                <a:latin typeface="Cambria"/>
                <a:ea typeface="Cambria"/>
              </a:rPr>
              <a:t>cultural events</a:t>
            </a:r>
            <a:r>
              <a:rPr lang="en-US" sz="1800" b="0" strike="noStrike" spc="-7">
                <a:solidFill>
                  <a:srgbClr val="000000"/>
                </a:solidFill>
                <a:latin typeface="Cambria"/>
                <a:ea typeface="Cambria"/>
              </a:rPr>
              <a:t> promoting sanitation journey </a:t>
            </a:r>
            <a:endParaRPr lang="en-US" sz="1800" b="0" strike="noStrike" spc="-1">
              <a:latin typeface="Arial"/>
            </a:endParaRPr>
          </a:p>
        </p:txBody>
      </p:sp>
      <p:sp>
        <p:nvSpPr>
          <p:cNvPr id="651" name="CustomShape 5"/>
          <p:cNvSpPr/>
          <p:nvPr/>
        </p:nvSpPr>
        <p:spPr>
          <a:xfrm>
            <a:off x="0" y="6040440"/>
            <a:ext cx="12191760" cy="51696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gn="ctr">
              <a:lnSpc>
                <a:spcPct val="100000"/>
              </a:lnSpc>
              <a:spcBef>
                <a:spcPts val="601"/>
              </a:spcBef>
              <a:spcAft>
                <a:spcPts val="601"/>
              </a:spcAft>
            </a:pPr>
            <a:r>
              <a:rPr lang="en-US" sz="2800" b="0" i="1" strike="noStrike" spc="-7">
                <a:solidFill>
                  <a:srgbClr val="000000"/>
                </a:solidFill>
                <a:latin typeface="Cambria"/>
                <a:ea typeface="Cambria"/>
              </a:rPr>
              <a:t>Volunteerism is the essence </a:t>
            </a:r>
            <a:endParaRPr lang="en-US" sz="2800" b="0" strike="noStrike" spc="-1">
              <a:latin typeface="Arial"/>
            </a:endParaRPr>
          </a:p>
        </p:txBody>
      </p:sp>
      <p:sp>
        <p:nvSpPr>
          <p:cNvPr id="652" name="TextShape 6"/>
          <p:cNvSpPr txBox="1"/>
          <p:nvPr/>
        </p:nvSpPr>
        <p:spPr>
          <a:xfrm>
            <a:off x="9157320" y="6606360"/>
            <a:ext cx="2803680" cy="184320"/>
          </a:xfrm>
          <a:prstGeom prst="rect">
            <a:avLst/>
          </a:prstGeom>
          <a:noFill/>
          <a:ln>
            <a:noFill/>
          </a:ln>
        </p:spPr>
        <p:txBody>
          <a:bodyPr lIns="0" tIns="0" rIns="0" bIns="0">
            <a:noAutofit/>
          </a:bodyPr>
          <a:lstStyle/>
          <a:p>
            <a:pPr algn="r">
              <a:lnSpc>
                <a:spcPct val="100000"/>
              </a:lnSpc>
            </a:pPr>
            <a:fld id="{0744468C-50FB-47AF-841A-3E7C073286C8}" type="slidenum">
              <a:rPr lang="en-US" sz="1200" b="0" strike="noStrike" spc="-1">
                <a:solidFill>
                  <a:srgbClr val="B2B2B2"/>
                </a:solidFill>
                <a:latin typeface="Calibri"/>
              </a:rPr>
              <a:pPr algn="r">
                <a:lnSpc>
                  <a:spcPct val="100000"/>
                </a:lnSpc>
              </a:pPr>
              <a:t>20</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TextShape 1"/>
          <p:cNvSpPr txBox="1"/>
          <p:nvPr/>
        </p:nvSpPr>
        <p:spPr>
          <a:xfrm>
            <a:off x="1504080" y="154800"/>
            <a:ext cx="8639640" cy="1157760"/>
          </a:xfrm>
          <a:prstGeom prst="rect">
            <a:avLst/>
          </a:prstGeom>
          <a:noFill/>
          <a:ln>
            <a:noFill/>
          </a:ln>
        </p:spPr>
        <p:txBody>
          <a:bodyPr lIns="0" tIns="12600" rIns="0" bIns="0">
            <a:spAutoFit/>
          </a:bodyPr>
          <a:lstStyle/>
          <a:p>
            <a:pPr marL="12600" algn="ctr">
              <a:lnSpc>
                <a:spcPct val="90000"/>
              </a:lnSpc>
            </a:pPr>
            <a:r>
              <a:rPr lang="en-US" sz="3000" b="1" strike="noStrike" spc="-1">
                <a:solidFill>
                  <a:srgbClr val="4472C4"/>
                </a:solidFill>
                <a:latin typeface="Cambria"/>
                <a:ea typeface="Cambria"/>
              </a:rPr>
              <a:t>Proposed SHS Activities</a:t>
            </a:r>
            <a:endParaRPr lang="en-US" sz="3000" b="0" strike="noStrike" spc="-1">
              <a:solidFill>
                <a:srgbClr val="000000"/>
              </a:solidFill>
              <a:latin typeface="Calibri"/>
            </a:endParaRPr>
          </a:p>
        </p:txBody>
      </p:sp>
      <p:sp>
        <p:nvSpPr>
          <p:cNvPr id="654" name="CustomShape 2"/>
          <p:cNvSpPr/>
          <p:nvPr/>
        </p:nvSpPr>
        <p:spPr>
          <a:xfrm>
            <a:off x="10991880" y="156240"/>
            <a:ext cx="856080" cy="447120"/>
          </a:xfrm>
          <a:prstGeom prst="rect">
            <a:avLst/>
          </a:prstGeom>
          <a:blipFill rotWithShape="0">
            <a:blip r:embed="rId2" cstate="print"/>
            <a:stretch>
              <a:fillRect/>
            </a:stretch>
          </a:blipFill>
          <a:ln>
            <a:noFill/>
          </a:ln>
        </p:spPr>
        <p:style>
          <a:lnRef idx="0">
            <a:scrgbClr r="0" g="0" b="0"/>
          </a:lnRef>
          <a:fillRef idx="0">
            <a:scrgbClr r="0" g="0" b="0"/>
          </a:fillRef>
          <a:effectRef idx="0">
            <a:scrgbClr r="0" g="0" b="0"/>
          </a:effectRef>
          <a:fontRef idx="minor"/>
        </p:style>
      </p:sp>
      <p:sp>
        <p:nvSpPr>
          <p:cNvPr id="655" name="CustomShape 3"/>
          <p:cNvSpPr/>
          <p:nvPr/>
        </p:nvSpPr>
        <p:spPr>
          <a:xfrm>
            <a:off x="144000" y="70164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
        <p:nvSpPr>
          <p:cNvPr id="656" name="CustomShape 4"/>
          <p:cNvSpPr/>
          <p:nvPr/>
        </p:nvSpPr>
        <p:spPr>
          <a:xfrm>
            <a:off x="144000" y="892440"/>
            <a:ext cx="11817360" cy="49809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343080" indent="-342720">
              <a:lnSpc>
                <a:spcPct val="110000"/>
              </a:lnSpc>
              <a:buClr>
                <a:srgbClr val="000000"/>
              </a:buClr>
              <a:buFont typeface="Wingdings" charset="2"/>
              <a:buChar char=""/>
            </a:pPr>
            <a:r>
              <a:rPr lang="en-US" sz="2000" b="1" strike="noStrike" spc="-1">
                <a:solidFill>
                  <a:srgbClr val="000000"/>
                </a:solidFill>
                <a:latin typeface="Cambria"/>
                <a:ea typeface="Cambria"/>
              </a:rPr>
              <a:t>Swachata Sunday </a:t>
            </a:r>
            <a:r>
              <a:rPr lang="en-US" sz="2000" b="0" strike="noStrike" spc="-1">
                <a:solidFill>
                  <a:srgbClr val="000000"/>
                </a:solidFill>
                <a:latin typeface="Cambria"/>
                <a:ea typeface="Cambria"/>
              </a:rPr>
              <a:t>– prioritize for community engagement</a:t>
            </a:r>
            <a:endParaRPr lang="en-US" sz="2000" b="0" strike="noStrike" spc="-1">
              <a:latin typeface="Arial"/>
            </a:endParaRPr>
          </a:p>
          <a:p>
            <a:pPr>
              <a:lnSpc>
                <a:spcPct val="110000"/>
              </a:lnSpc>
            </a:pPr>
            <a:endParaRPr lang="en-US" sz="2000" b="0" strike="noStrike" spc="-1">
              <a:latin typeface="Arial"/>
            </a:endParaRPr>
          </a:p>
          <a:p>
            <a:pPr marL="343080" indent="-342720">
              <a:lnSpc>
                <a:spcPct val="110000"/>
              </a:lnSpc>
              <a:buClr>
                <a:srgbClr val="000000"/>
              </a:buClr>
              <a:buFont typeface="Wingdings" charset="2"/>
              <a:buChar char=""/>
            </a:pPr>
            <a:r>
              <a:rPr lang="en-US" sz="2000" b="0" strike="noStrike" spc="-1">
                <a:solidFill>
                  <a:srgbClr val="000000"/>
                </a:solidFill>
                <a:latin typeface="Cambria"/>
                <a:ea typeface="Cambria"/>
              </a:rPr>
              <a:t>Theme based activities on 15</a:t>
            </a:r>
            <a:r>
              <a:rPr lang="en-US" sz="2000" b="0" strike="noStrike" spc="-1" baseline="30000">
                <a:solidFill>
                  <a:srgbClr val="000000"/>
                </a:solidFill>
                <a:latin typeface="Cambria"/>
                <a:ea typeface="Cambria"/>
              </a:rPr>
              <a:t>th</a:t>
            </a:r>
            <a:r>
              <a:rPr lang="en-US" sz="2000" b="0" strike="noStrike" spc="-1">
                <a:solidFill>
                  <a:srgbClr val="000000"/>
                </a:solidFill>
                <a:latin typeface="Cambria"/>
                <a:ea typeface="Cambria"/>
              </a:rPr>
              <a:t> September (Engineers day), 27</a:t>
            </a:r>
            <a:r>
              <a:rPr lang="en-US" sz="2000" b="0" strike="noStrike" spc="-1" baseline="30000">
                <a:solidFill>
                  <a:srgbClr val="000000"/>
                </a:solidFill>
                <a:latin typeface="Cambria"/>
                <a:ea typeface="Cambria"/>
              </a:rPr>
              <a:t>th</a:t>
            </a:r>
            <a:r>
              <a:rPr lang="en-US" sz="2000" b="0" strike="noStrike" spc="-1">
                <a:solidFill>
                  <a:srgbClr val="000000"/>
                </a:solidFill>
                <a:latin typeface="Cambria"/>
                <a:ea typeface="Cambria"/>
              </a:rPr>
              <a:t> September (World Tourism Day), 28</a:t>
            </a:r>
            <a:r>
              <a:rPr lang="en-US" sz="2000" b="0" strike="noStrike" spc="-1" baseline="30000">
                <a:solidFill>
                  <a:srgbClr val="000000"/>
                </a:solidFill>
                <a:latin typeface="Cambria"/>
                <a:ea typeface="Cambria"/>
              </a:rPr>
              <a:t>th</a:t>
            </a:r>
            <a:r>
              <a:rPr lang="en-US" sz="2000" b="0" strike="noStrike" spc="-1">
                <a:solidFill>
                  <a:srgbClr val="000000"/>
                </a:solidFill>
                <a:latin typeface="Cambria"/>
                <a:ea typeface="Cambria"/>
              </a:rPr>
              <a:t> September (World Maritime Day) and 29</a:t>
            </a:r>
            <a:r>
              <a:rPr lang="en-US" sz="2000" b="0" strike="noStrike" spc="-1" baseline="30000">
                <a:solidFill>
                  <a:srgbClr val="000000"/>
                </a:solidFill>
                <a:latin typeface="Cambria"/>
                <a:ea typeface="Cambria"/>
              </a:rPr>
              <a:t>th</a:t>
            </a:r>
            <a:r>
              <a:rPr lang="en-US" sz="2000" b="0" strike="noStrike" spc="-1">
                <a:solidFill>
                  <a:srgbClr val="000000"/>
                </a:solidFill>
                <a:latin typeface="Cambria"/>
                <a:ea typeface="Cambria"/>
              </a:rPr>
              <a:t> September (World Awareness day on Food waste). </a:t>
            </a:r>
            <a:endParaRPr lang="en-US" sz="2000" b="0" strike="noStrike" spc="-1">
              <a:latin typeface="Arial"/>
            </a:endParaRPr>
          </a:p>
          <a:p>
            <a:pPr>
              <a:lnSpc>
                <a:spcPct val="110000"/>
              </a:lnSpc>
            </a:pPr>
            <a:endParaRPr lang="en-US" sz="2000" b="0" strike="noStrike" spc="-1">
              <a:latin typeface="Arial"/>
            </a:endParaRPr>
          </a:p>
          <a:p>
            <a:pPr marL="343080" indent="-342720">
              <a:lnSpc>
                <a:spcPct val="110000"/>
              </a:lnSpc>
              <a:spcAft>
                <a:spcPts val="601"/>
              </a:spcAft>
              <a:buClr>
                <a:srgbClr val="000000"/>
              </a:buClr>
              <a:buFont typeface="Wingdings" charset="2"/>
              <a:buChar char=""/>
            </a:pPr>
            <a:r>
              <a:rPr lang="en-US" sz="2000" b="1" strike="noStrike" spc="-1">
                <a:solidFill>
                  <a:srgbClr val="000000"/>
                </a:solidFill>
                <a:latin typeface="Cambria"/>
                <a:ea typeface="Cambria"/>
              </a:rPr>
              <a:t>Leverage existing SBM assets </a:t>
            </a:r>
            <a:r>
              <a:rPr lang="en-US" sz="2000" b="0" strike="noStrike" spc="-1">
                <a:solidFill>
                  <a:srgbClr val="000000"/>
                </a:solidFill>
                <a:latin typeface="Cambria"/>
                <a:ea typeface="Cambria"/>
              </a:rPr>
              <a:t>– 1.76 lac Segregation sheds,  over 3 lakh vehicles, to become fulcrum for activities.</a:t>
            </a:r>
            <a:endParaRPr lang="en-US" sz="2000" b="0" strike="noStrike" spc="-1">
              <a:latin typeface="Arial"/>
            </a:endParaRPr>
          </a:p>
          <a:p>
            <a:pPr>
              <a:lnSpc>
                <a:spcPct val="110000"/>
              </a:lnSpc>
              <a:spcAft>
                <a:spcPts val="601"/>
              </a:spcAft>
            </a:pPr>
            <a:endParaRPr lang="en-US" sz="2000" b="0" strike="noStrike" spc="-1">
              <a:latin typeface="Arial"/>
            </a:endParaRPr>
          </a:p>
          <a:p>
            <a:pPr marL="343080" indent="-342720">
              <a:lnSpc>
                <a:spcPct val="100000"/>
              </a:lnSpc>
              <a:buClr>
                <a:srgbClr val="000000"/>
              </a:buClr>
              <a:buFont typeface="Wingdings" charset="2"/>
              <a:buChar char=""/>
            </a:pPr>
            <a:r>
              <a:rPr lang="en-US" sz="2000" b="1" strike="noStrike" spc="-1">
                <a:solidFill>
                  <a:srgbClr val="000000"/>
                </a:solidFill>
                <a:latin typeface="Cambria"/>
                <a:ea typeface="Cambria"/>
              </a:rPr>
              <a:t>Multi stake holder involvement </a:t>
            </a:r>
            <a:r>
              <a:rPr lang="en-US" sz="2000" b="0" strike="noStrike" spc="-1">
                <a:solidFill>
                  <a:srgbClr val="000000"/>
                </a:solidFill>
                <a:latin typeface="Cambria"/>
                <a:ea typeface="Cambria"/>
              </a:rPr>
              <a:t>- Chamber of Commerce, Red Cross, various Trader associations etc</a:t>
            </a:r>
            <a:endParaRPr lang="en-US" sz="2000" b="0" strike="noStrike" spc="-1">
              <a:latin typeface="Arial"/>
            </a:endParaRPr>
          </a:p>
          <a:p>
            <a:pPr>
              <a:lnSpc>
                <a:spcPct val="100000"/>
              </a:lnSpc>
            </a:pPr>
            <a:endParaRPr lang="en-US" sz="2000" b="0" strike="noStrike" spc="-1">
              <a:latin typeface="Arial"/>
            </a:endParaRPr>
          </a:p>
          <a:p>
            <a:pPr marL="343080" indent="-342720">
              <a:lnSpc>
                <a:spcPct val="100000"/>
              </a:lnSpc>
              <a:buClr>
                <a:srgbClr val="000000"/>
              </a:buClr>
              <a:buFont typeface="Wingdings" charset="2"/>
              <a:buChar char=""/>
            </a:pPr>
            <a:r>
              <a:rPr lang="en-US" sz="2000" b="1" strike="noStrike" spc="-1">
                <a:solidFill>
                  <a:srgbClr val="000000"/>
                </a:solidFill>
                <a:latin typeface="Cambria"/>
                <a:ea typeface="Cambria"/>
              </a:rPr>
              <a:t>Involve Religious leaders </a:t>
            </a:r>
            <a:r>
              <a:rPr lang="en-US" sz="2000" b="0" strike="noStrike" spc="-1">
                <a:solidFill>
                  <a:srgbClr val="000000"/>
                </a:solidFill>
                <a:latin typeface="Cambria"/>
                <a:ea typeface="Cambria"/>
              </a:rPr>
              <a:t>- cleanliness drives in religious places</a:t>
            </a:r>
            <a:endParaRPr lang="en-US" sz="2000" b="0" strike="noStrike" spc="-1">
              <a:latin typeface="Arial"/>
            </a:endParaRPr>
          </a:p>
          <a:p>
            <a:pPr>
              <a:lnSpc>
                <a:spcPct val="100000"/>
              </a:lnSpc>
            </a:pPr>
            <a:endParaRPr lang="en-US" sz="2000" b="0" strike="noStrike" spc="-1">
              <a:latin typeface="Arial"/>
            </a:endParaRPr>
          </a:p>
          <a:p>
            <a:pPr marL="343080" indent="-342720">
              <a:lnSpc>
                <a:spcPct val="100000"/>
              </a:lnSpc>
              <a:buClr>
                <a:srgbClr val="000000"/>
              </a:buClr>
              <a:buFont typeface="Wingdings" charset="2"/>
              <a:buChar char=""/>
            </a:pPr>
            <a:r>
              <a:rPr lang="en-US" sz="2000" b="1" strike="noStrike" spc="-1">
                <a:solidFill>
                  <a:srgbClr val="000000"/>
                </a:solidFill>
                <a:latin typeface="Cambria"/>
                <a:ea typeface="Cambria"/>
              </a:rPr>
              <a:t>Earmarking of dates</a:t>
            </a:r>
            <a:r>
              <a:rPr lang="en-US" sz="2000" b="0" strike="noStrike" spc="-1">
                <a:solidFill>
                  <a:srgbClr val="000000"/>
                </a:solidFill>
                <a:latin typeface="Cambria"/>
                <a:ea typeface="Cambria"/>
              </a:rPr>
              <a:t> – for key activities like Swachata Pledges, Swachata Runs, Human chains and other key activities</a:t>
            </a:r>
            <a:endParaRPr lang="en-US" sz="2000" b="0" strike="noStrike" spc="-1">
              <a:latin typeface="Arial"/>
            </a:endParaRPr>
          </a:p>
          <a:p>
            <a:pPr>
              <a:lnSpc>
                <a:spcPct val="100000"/>
              </a:lnSpc>
            </a:pPr>
            <a:endParaRPr lang="en-US" sz="2000" b="0" strike="noStrike" spc="-1">
              <a:latin typeface="Arial"/>
            </a:endParaRPr>
          </a:p>
        </p:txBody>
      </p:sp>
      <p:sp>
        <p:nvSpPr>
          <p:cNvPr id="657" name="CustomShape 5"/>
          <p:cNvSpPr/>
          <p:nvPr/>
        </p:nvSpPr>
        <p:spPr>
          <a:xfrm>
            <a:off x="0" y="6040440"/>
            <a:ext cx="12191760" cy="51696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gn="ctr">
              <a:lnSpc>
                <a:spcPct val="100000"/>
              </a:lnSpc>
              <a:spcBef>
                <a:spcPts val="601"/>
              </a:spcBef>
              <a:spcAft>
                <a:spcPts val="601"/>
              </a:spcAft>
            </a:pPr>
            <a:r>
              <a:rPr lang="en-US" sz="2800" b="0" i="1" strike="noStrike" spc="-7">
                <a:solidFill>
                  <a:srgbClr val="000000"/>
                </a:solidFill>
                <a:latin typeface="Cambria"/>
                <a:ea typeface="Cambria"/>
              </a:rPr>
              <a:t>Volunteerism is the essence </a:t>
            </a:r>
            <a:endParaRPr lang="en-US" sz="2800" b="0" strike="noStrike" spc="-1">
              <a:latin typeface="Arial"/>
            </a:endParaRPr>
          </a:p>
        </p:txBody>
      </p:sp>
      <p:sp>
        <p:nvSpPr>
          <p:cNvPr id="658" name="TextShape 6"/>
          <p:cNvSpPr txBox="1"/>
          <p:nvPr/>
        </p:nvSpPr>
        <p:spPr>
          <a:xfrm>
            <a:off x="9157320" y="6606360"/>
            <a:ext cx="2803680" cy="184320"/>
          </a:xfrm>
          <a:prstGeom prst="rect">
            <a:avLst/>
          </a:prstGeom>
          <a:noFill/>
          <a:ln>
            <a:noFill/>
          </a:ln>
        </p:spPr>
        <p:txBody>
          <a:bodyPr lIns="0" tIns="0" rIns="0" bIns="0">
            <a:noAutofit/>
          </a:bodyPr>
          <a:lstStyle/>
          <a:p>
            <a:pPr algn="r">
              <a:lnSpc>
                <a:spcPct val="100000"/>
              </a:lnSpc>
            </a:pPr>
            <a:fld id="{057F7F6E-95A6-4497-B11B-7CEC0C797F82}" type="slidenum">
              <a:rPr lang="en-US" sz="1200" b="0" strike="noStrike" spc="-1">
                <a:solidFill>
                  <a:srgbClr val="B2B2B2"/>
                </a:solidFill>
                <a:latin typeface="Calibri"/>
              </a:rPr>
              <a:pPr algn="r">
                <a:lnSpc>
                  <a:spcPct val="100000"/>
                </a:lnSpc>
              </a:pPr>
              <a:t>21</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TextShape 1"/>
          <p:cNvSpPr txBox="1"/>
          <p:nvPr/>
        </p:nvSpPr>
        <p:spPr>
          <a:xfrm>
            <a:off x="9143640" y="6339600"/>
            <a:ext cx="2742840" cy="364680"/>
          </a:xfrm>
          <a:prstGeom prst="rect">
            <a:avLst/>
          </a:prstGeom>
          <a:noFill/>
          <a:ln>
            <a:noFill/>
          </a:ln>
        </p:spPr>
        <p:txBody>
          <a:bodyPr anchor="ctr">
            <a:noAutofit/>
          </a:bodyPr>
          <a:lstStyle/>
          <a:p>
            <a:pPr algn="r">
              <a:lnSpc>
                <a:spcPct val="100000"/>
              </a:lnSpc>
            </a:pPr>
            <a:fld id="{BE52099F-707A-48C4-BD79-F1B22BB614DD}" type="slidenum">
              <a:rPr lang="en-US" sz="1200" b="0" strike="noStrike" spc="-1">
                <a:solidFill>
                  <a:srgbClr val="8B8B8B"/>
                </a:solidFill>
                <a:latin typeface="Calibri"/>
              </a:rPr>
              <a:pPr algn="r">
                <a:lnSpc>
                  <a:spcPct val="100000"/>
                </a:lnSpc>
              </a:pPr>
              <a:t>22</a:t>
            </a:fld>
            <a:endParaRPr lang="en-US" sz="1200" b="0" strike="noStrike" spc="-1">
              <a:latin typeface="Times New Roman"/>
            </a:endParaRPr>
          </a:p>
        </p:txBody>
      </p:sp>
      <p:sp>
        <p:nvSpPr>
          <p:cNvPr id="660" name="CustomShape 2"/>
          <p:cNvSpPr/>
          <p:nvPr/>
        </p:nvSpPr>
        <p:spPr>
          <a:xfrm>
            <a:off x="1570680" y="153000"/>
            <a:ext cx="9050040" cy="50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gn="ctr">
              <a:lnSpc>
                <a:spcPct val="90000"/>
              </a:lnSpc>
              <a:spcAft>
                <a:spcPts val="201"/>
              </a:spcAft>
            </a:pPr>
            <a:r>
              <a:rPr lang="en-US" sz="3000" b="1" strike="noStrike" spc="-1">
                <a:solidFill>
                  <a:srgbClr val="4472C4"/>
                </a:solidFill>
                <a:latin typeface="Cambria"/>
                <a:ea typeface="Cambria"/>
              </a:rPr>
              <a:t>7 Key SHS Messages </a:t>
            </a:r>
            <a:endParaRPr lang="en-US" sz="3000" b="0" strike="noStrike" spc="-1">
              <a:latin typeface="Arial"/>
            </a:endParaRPr>
          </a:p>
        </p:txBody>
      </p:sp>
      <p:sp>
        <p:nvSpPr>
          <p:cNvPr id="661" name="CustomShape 3"/>
          <p:cNvSpPr/>
          <p:nvPr/>
        </p:nvSpPr>
        <p:spPr>
          <a:xfrm>
            <a:off x="685800" y="1301400"/>
            <a:ext cx="10820160" cy="456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gn="just">
              <a:lnSpc>
                <a:spcPct val="150000"/>
              </a:lnSpc>
              <a:buClr>
                <a:srgbClr val="000000"/>
              </a:buClr>
              <a:buFont typeface="StarSymbol"/>
              <a:buAutoNum type="arabicPeriod"/>
            </a:pPr>
            <a:r>
              <a:rPr lang="en-US" sz="2800" b="0" strike="noStrike" spc="-1">
                <a:solidFill>
                  <a:srgbClr val="000000"/>
                </a:solidFill>
                <a:latin typeface="Cambria"/>
                <a:ea typeface="Cambria"/>
              </a:rPr>
              <a:t>2-Bin system for source segregation (‘Hara Geela Sookha Neela’)</a:t>
            </a:r>
            <a:endParaRPr lang="en-US" sz="2800" b="0" strike="noStrike" spc="-1">
              <a:latin typeface="Arial"/>
            </a:endParaRPr>
          </a:p>
          <a:p>
            <a:pPr marL="457200" indent="-456840" algn="just">
              <a:lnSpc>
                <a:spcPct val="150000"/>
              </a:lnSpc>
              <a:buClr>
                <a:srgbClr val="000000"/>
              </a:buClr>
              <a:buFont typeface="StarSymbol"/>
              <a:buAutoNum type="arabicPeriod"/>
            </a:pPr>
            <a:r>
              <a:rPr lang="en-US" sz="2800" b="0" strike="noStrike" spc="-1">
                <a:solidFill>
                  <a:srgbClr val="000000"/>
                </a:solidFill>
                <a:latin typeface="Cambria"/>
                <a:ea typeface="Cambria"/>
              </a:rPr>
              <a:t>Reduce, Reuse, Recycle</a:t>
            </a:r>
            <a:endParaRPr lang="en-US" sz="2800" b="0" strike="noStrike" spc="-1">
              <a:latin typeface="Arial"/>
            </a:endParaRPr>
          </a:p>
          <a:p>
            <a:pPr marL="457200" indent="-456840" algn="just">
              <a:lnSpc>
                <a:spcPct val="150000"/>
              </a:lnSpc>
              <a:buClr>
                <a:srgbClr val="000000"/>
              </a:buClr>
              <a:buFont typeface="StarSymbol"/>
              <a:buAutoNum type="arabicPeriod"/>
            </a:pPr>
            <a:r>
              <a:rPr lang="en-US" sz="2800" b="0" strike="noStrike" spc="-1">
                <a:solidFill>
                  <a:srgbClr val="000000"/>
                </a:solidFill>
                <a:latin typeface="Cambria"/>
                <a:ea typeface="Cambria"/>
              </a:rPr>
              <a:t>Single Use Plastic alternatives </a:t>
            </a:r>
            <a:endParaRPr lang="en-US" sz="2800" b="0" strike="noStrike" spc="-1">
              <a:latin typeface="Arial"/>
            </a:endParaRPr>
          </a:p>
          <a:p>
            <a:pPr marL="457200" indent="-456840" algn="just">
              <a:lnSpc>
                <a:spcPct val="150000"/>
              </a:lnSpc>
              <a:buClr>
                <a:srgbClr val="000000"/>
              </a:buClr>
              <a:buFont typeface="StarSymbol"/>
              <a:buAutoNum type="arabicPeriod"/>
            </a:pPr>
            <a:r>
              <a:rPr lang="en-US" sz="2800" b="0" strike="noStrike" spc="-1">
                <a:solidFill>
                  <a:srgbClr val="000000"/>
                </a:solidFill>
                <a:latin typeface="Cambria"/>
                <a:ea typeface="Cambria"/>
              </a:rPr>
              <a:t>Zero Waste events</a:t>
            </a:r>
            <a:endParaRPr lang="en-US" sz="2800" b="0" strike="noStrike" spc="-1">
              <a:latin typeface="Arial"/>
            </a:endParaRPr>
          </a:p>
          <a:p>
            <a:pPr marL="457200" indent="-456840" algn="just">
              <a:lnSpc>
                <a:spcPct val="150000"/>
              </a:lnSpc>
              <a:buClr>
                <a:srgbClr val="000000"/>
              </a:buClr>
              <a:buFont typeface="StarSymbol"/>
              <a:buAutoNum type="arabicPeriod"/>
            </a:pPr>
            <a:r>
              <a:rPr lang="en-US" sz="2800" b="0" strike="noStrike" spc="-1">
                <a:solidFill>
                  <a:srgbClr val="000000"/>
                </a:solidFill>
                <a:latin typeface="Cambria"/>
                <a:ea typeface="Cambria"/>
              </a:rPr>
              <a:t>Clean Public Toilets </a:t>
            </a:r>
            <a:endParaRPr lang="en-US" sz="2800" b="0" strike="noStrike" spc="-1">
              <a:latin typeface="Arial"/>
            </a:endParaRPr>
          </a:p>
          <a:p>
            <a:pPr marL="457200" indent="-456840" algn="just">
              <a:lnSpc>
                <a:spcPct val="150000"/>
              </a:lnSpc>
              <a:buClr>
                <a:srgbClr val="000000"/>
              </a:buClr>
              <a:buFont typeface="StarSymbol"/>
              <a:buAutoNum type="arabicPeriod"/>
            </a:pPr>
            <a:r>
              <a:rPr lang="en-US" sz="2800" b="0" strike="noStrike" spc="-1">
                <a:solidFill>
                  <a:srgbClr val="000000"/>
                </a:solidFill>
                <a:latin typeface="Cambria"/>
                <a:ea typeface="Cambria"/>
              </a:rPr>
              <a:t>No red spots; yellow spots</a:t>
            </a:r>
            <a:endParaRPr lang="en-US" sz="2800" b="0" strike="noStrike" spc="-1">
              <a:latin typeface="Arial"/>
            </a:endParaRPr>
          </a:p>
          <a:p>
            <a:pPr marL="457200" indent="-456840" algn="just">
              <a:lnSpc>
                <a:spcPct val="150000"/>
              </a:lnSpc>
              <a:buClr>
                <a:srgbClr val="000000"/>
              </a:buClr>
              <a:buFont typeface="StarSymbol"/>
              <a:buAutoNum type="arabicPeriod"/>
            </a:pPr>
            <a:r>
              <a:rPr lang="en-US" sz="2800" b="0" strike="noStrike" spc="-1">
                <a:solidFill>
                  <a:srgbClr val="000000"/>
                </a:solidFill>
                <a:latin typeface="Cambria"/>
                <a:ea typeface="Cambria"/>
              </a:rPr>
              <a:t>Adopting Lifestyle For Environment (LiFE Actions)</a:t>
            </a:r>
            <a:endParaRPr lang="en-US" sz="2800" b="0" strike="noStrike" spc="-1">
              <a:latin typeface="Arial"/>
            </a:endParaRPr>
          </a:p>
        </p:txBody>
      </p:sp>
      <p:pic>
        <p:nvPicPr>
          <p:cNvPr id="662" name="Picture 7"/>
          <p:cNvPicPr/>
          <p:nvPr/>
        </p:nvPicPr>
        <p:blipFill>
          <a:blip r:embed="rId2" cstate="print"/>
          <a:stretch/>
        </p:blipFill>
        <p:spPr>
          <a:xfrm>
            <a:off x="10963440" y="130320"/>
            <a:ext cx="923040" cy="553320"/>
          </a:xfrm>
          <a:prstGeom prst="rect">
            <a:avLst/>
          </a:prstGeom>
          <a:ln>
            <a:noFill/>
          </a:ln>
        </p:spPr>
      </p:pic>
      <p:sp>
        <p:nvSpPr>
          <p:cNvPr id="663" name="CustomShape 4"/>
          <p:cNvSpPr/>
          <p:nvPr/>
        </p:nvSpPr>
        <p:spPr>
          <a:xfrm>
            <a:off x="144000" y="75276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CustomShape 1"/>
          <p:cNvSpPr/>
          <p:nvPr/>
        </p:nvSpPr>
        <p:spPr>
          <a:xfrm>
            <a:off x="837360" y="1611000"/>
            <a:ext cx="10913040" cy="34779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977760" lvl="1" indent="-457560">
              <a:lnSpc>
                <a:spcPct val="100000"/>
              </a:lnSpc>
              <a:spcBef>
                <a:spcPts val="201"/>
              </a:spcBef>
              <a:spcAft>
                <a:spcPts val="201"/>
              </a:spcAft>
              <a:buClr>
                <a:srgbClr val="000000"/>
              </a:buClr>
              <a:buFont typeface="Wingdings" charset="2"/>
              <a:buChar char=""/>
            </a:pPr>
            <a:r>
              <a:rPr lang="en-US" sz="2600" b="0" strike="noStrike" spc="-7">
                <a:solidFill>
                  <a:srgbClr val="000000"/>
                </a:solidFill>
                <a:latin typeface="Cambria"/>
              </a:rPr>
              <a:t>Governor, Chief Minister, Council of </a:t>
            </a:r>
            <a:r>
              <a:rPr lang="en-US" sz="2600" b="0" strike="noStrike" spc="-12">
                <a:solidFill>
                  <a:srgbClr val="000000"/>
                </a:solidFill>
                <a:latin typeface="Cambria"/>
              </a:rPr>
              <a:t>Ministers</a:t>
            </a:r>
            <a:endParaRPr lang="en-US" sz="2600" b="0" strike="noStrike" spc="-1">
              <a:latin typeface="Arial"/>
            </a:endParaRPr>
          </a:p>
          <a:p>
            <a:pPr marL="977760" lvl="1" indent="-457560">
              <a:lnSpc>
                <a:spcPct val="100000"/>
              </a:lnSpc>
              <a:spcBef>
                <a:spcPts val="201"/>
              </a:spcBef>
              <a:spcAft>
                <a:spcPts val="201"/>
              </a:spcAft>
              <a:buClr>
                <a:srgbClr val="000000"/>
              </a:buClr>
              <a:buFont typeface="Wingdings" charset="2"/>
              <a:buChar char=""/>
            </a:pPr>
            <a:r>
              <a:rPr lang="en-US" sz="2600" b="0" strike="noStrike" spc="-21">
                <a:solidFill>
                  <a:srgbClr val="000000"/>
                </a:solidFill>
                <a:latin typeface="Cambria"/>
              </a:rPr>
              <a:t>MPs </a:t>
            </a:r>
            <a:r>
              <a:rPr lang="en-US" sz="2600" b="0" strike="noStrike" spc="-12">
                <a:solidFill>
                  <a:srgbClr val="000000"/>
                </a:solidFill>
                <a:latin typeface="Cambria"/>
              </a:rPr>
              <a:t>&amp;</a:t>
            </a:r>
            <a:r>
              <a:rPr lang="en-US" sz="2600" b="0" strike="noStrike" spc="38">
                <a:solidFill>
                  <a:srgbClr val="000000"/>
                </a:solidFill>
                <a:latin typeface="Cambria"/>
              </a:rPr>
              <a:t> </a:t>
            </a:r>
            <a:r>
              <a:rPr lang="en-US" sz="2600" b="0" strike="noStrike" spc="-12">
                <a:solidFill>
                  <a:srgbClr val="000000"/>
                </a:solidFill>
                <a:latin typeface="Cambria"/>
              </a:rPr>
              <a:t>MLAs</a:t>
            </a:r>
            <a:endParaRPr lang="en-US" sz="2600" b="0" strike="noStrike" spc="-1">
              <a:latin typeface="Arial"/>
            </a:endParaRPr>
          </a:p>
          <a:p>
            <a:pPr marL="977760" lvl="1" indent="-457560">
              <a:lnSpc>
                <a:spcPct val="100000"/>
              </a:lnSpc>
              <a:spcBef>
                <a:spcPts val="201"/>
              </a:spcBef>
              <a:spcAft>
                <a:spcPts val="201"/>
              </a:spcAft>
              <a:buClr>
                <a:srgbClr val="000000"/>
              </a:buClr>
              <a:buFont typeface="Wingdings" charset="2"/>
              <a:buChar char=""/>
            </a:pPr>
            <a:r>
              <a:rPr lang="en-US" sz="2600" b="0" strike="noStrike" spc="-72">
                <a:solidFill>
                  <a:srgbClr val="000000"/>
                </a:solidFill>
                <a:latin typeface="Cambria"/>
              </a:rPr>
              <a:t>Mayors, </a:t>
            </a:r>
            <a:r>
              <a:rPr lang="en-US" sz="2600" b="0" strike="noStrike" spc="-12">
                <a:solidFill>
                  <a:srgbClr val="000000"/>
                </a:solidFill>
                <a:latin typeface="Cambria"/>
              </a:rPr>
              <a:t>Sarpanches, Corporators,</a:t>
            </a:r>
            <a:r>
              <a:rPr lang="en-US" sz="2600" b="0" strike="noStrike" spc="-7">
                <a:solidFill>
                  <a:srgbClr val="000000"/>
                </a:solidFill>
                <a:latin typeface="Cambria"/>
              </a:rPr>
              <a:t> </a:t>
            </a:r>
            <a:r>
              <a:rPr lang="en-US" sz="2600" b="0" strike="noStrike" spc="-46">
                <a:solidFill>
                  <a:srgbClr val="000000"/>
                </a:solidFill>
                <a:latin typeface="Cambria"/>
              </a:rPr>
              <a:t>Ward</a:t>
            </a:r>
            <a:r>
              <a:rPr lang="en-US" sz="2600" b="0" strike="noStrike" spc="111">
                <a:solidFill>
                  <a:srgbClr val="000000"/>
                </a:solidFill>
                <a:latin typeface="Cambria"/>
              </a:rPr>
              <a:t> </a:t>
            </a:r>
            <a:r>
              <a:rPr lang="en-US" sz="2600" b="0" strike="noStrike" spc="-7">
                <a:solidFill>
                  <a:srgbClr val="000000"/>
                </a:solidFill>
                <a:latin typeface="Cambria"/>
              </a:rPr>
              <a:t>Members</a:t>
            </a:r>
            <a:endParaRPr lang="en-US" sz="2600" b="0" strike="noStrike" spc="-1">
              <a:latin typeface="Arial"/>
            </a:endParaRPr>
          </a:p>
          <a:p>
            <a:pPr marL="977760" lvl="1" indent="-457560">
              <a:lnSpc>
                <a:spcPct val="100000"/>
              </a:lnSpc>
              <a:spcBef>
                <a:spcPts val="201"/>
              </a:spcBef>
              <a:spcAft>
                <a:spcPts val="201"/>
              </a:spcAft>
              <a:buClr>
                <a:srgbClr val="000000"/>
              </a:buClr>
              <a:buFont typeface="Wingdings" charset="2"/>
              <a:buChar char=""/>
            </a:pPr>
            <a:r>
              <a:rPr lang="en-US" sz="2600" b="0" strike="noStrike" spc="-12">
                <a:solidFill>
                  <a:srgbClr val="000000"/>
                </a:solidFill>
                <a:latin typeface="Cambria"/>
              </a:rPr>
              <a:t>Eminent</a:t>
            </a:r>
            <a:r>
              <a:rPr lang="en-US" sz="2600" b="0" strike="noStrike" spc="-1">
                <a:solidFill>
                  <a:srgbClr val="000000"/>
                </a:solidFill>
                <a:latin typeface="Cambria"/>
              </a:rPr>
              <a:t> </a:t>
            </a:r>
            <a:r>
              <a:rPr lang="en-US" sz="2600" b="0" strike="noStrike" spc="-7">
                <a:solidFill>
                  <a:srgbClr val="000000"/>
                </a:solidFill>
                <a:latin typeface="Cambria"/>
              </a:rPr>
              <a:t>citizens</a:t>
            </a:r>
            <a:endParaRPr lang="en-US" sz="2600" b="0" strike="noStrike" spc="-1">
              <a:latin typeface="Arial"/>
            </a:endParaRPr>
          </a:p>
          <a:p>
            <a:pPr marL="977760" lvl="1" indent="-457560">
              <a:lnSpc>
                <a:spcPct val="100000"/>
              </a:lnSpc>
              <a:spcBef>
                <a:spcPts val="201"/>
              </a:spcBef>
              <a:spcAft>
                <a:spcPts val="201"/>
              </a:spcAft>
              <a:buClr>
                <a:srgbClr val="000000"/>
              </a:buClr>
              <a:buFont typeface="Wingdings" charset="2"/>
              <a:buChar char=""/>
            </a:pPr>
            <a:r>
              <a:rPr lang="en-US" sz="2600" b="0" strike="noStrike" spc="-7">
                <a:solidFill>
                  <a:srgbClr val="000000"/>
                </a:solidFill>
                <a:latin typeface="Cambria"/>
              </a:rPr>
              <a:t>All Govt. officials  </a:t>
            </a:r>
            <a:endParaRPr lang="en-US" sz="2600" b="0" strike="noStrike" spc="-1">
              <a:latin typeface="Arial"/>
            </a:endParaRPr>
          </a:p>
          <a:p>
            <a:pPr marL="977760" lvl="1" indent="-457560">
              <a:lnSpc>
                <a:spcPct val="100000"/>
              </a:lnSpc>
              <a:spcBef>
                <a:spcPts val="201"/>
              </a:spcBef>
              <a:spcAft>
                <a:spcPts val="201"/>
              </a:spcAft>
              <a:buClr>
                <a:srgbClr val="000000"/>
              </a:buClr>
              <a:buFont typeface="Wingdings" charset="2"/>
              <a:buChar char=""/>
            </a:pPr>
            <a:r>
              <a:rPr lang="en-US" sz="2600" b="0" strike="noStrike" spc="-7">
                <a:solidFill>
                  <a:srgbClr val="000000"/>
                </a:solidFill>
                <a:latin typeface="Cambria"/>
              </a:rPr>
              <a:t>Local influencers &amp; B</a:t>
            </a:r>
            <a:r>
              <a:rPr lang="en-US" sz="2600" b="0" strike="noStrike" spc="-21">
                <a:solidFill>
                  <a:srgbClr val="000000"/>
                </a:solidFill>
                <a:latin typeface="Cambria"/>
              </a:rPr>
              <a:t>rand </a:t>
            </a:r>
            <a:r>
              <a:rPr lang="en-US" sz="2600" b="0" strike="noStrike" spc="-7">
                <a:solidFill>
                  <a:srgbClr val="000000"/>
                </a:solidFill>
                <a:latin typeface="Cambria"/>
              </a:rPr>
              <a:t>ambassadors </a:t>
            </a:r>
            <a:endParaRPr lang="en-US" sz="2600" b="0" strike="noStrike" spc="-1">
              <a:latin typeface="Arial"/>
            </a:endParaRPr>
          </a:p>
          <a:p>
            <a:pPr marL="977760" lvl="1" indent="-457560">
              <a:lnSpc>
                <a:spcPct val="100000"/>
              </a:lnSpc>
              <a:spcBef>
                <a:spcPts val="201"/>
              </a:spcBef>
              <a:spcAft>
                <a:spcPts val="201"/>
              </a:spcAft>
              <a:buClr>
                <a:srgbClr val="000000"/>
              </a:buClr>
              <a:buFont typeface="Wingdings" charset="2"/>
              <a:buChar char=""/>
            </a:pPr>
            <a:r>
              <a:rPr lang="en-US" sz="2400" b="0" strike="noStrike" spc="-26">
                <a:solidFill>
                  <a:srgbClr val="000000"/>
                </a:solidFill>
                <a:latin typeface="Cambria"/>
              </a:rPr>
              <a:t>Youth, Students, SHGs, RWAs, Market Associations, NGOs, NCC, NSS</a:t>
            </a:r>
            <a:endParaRPr lang="en-US" sz="2400" b="0" strike="noStrike" spc="-1">
              <a:latin typeface="Arial"/>
            </a:endParaRPr>
          </a:p>
          <a:p>
            <a:pPr marL="977760" lvl="1" indent="-457560">
              <a:lnSpc>
                <a:spcPct val="100000"/>
              </a:lnSpc>
              <a:spcBef>
                <a:spcPts val="201"/>
              </a:spcBef>
              <a:spcAft>
                <a:spcPts val="201"/>
              </a:spcAft>
              <a:buClr>
                <a:srgbClr val="000000"/>
              </a:buClr>
              <a:buFont typeface="Wingdings" charset="2"/>
              <a:buChar char=""/>
            </a:pPr>
            <a:r>
              <a:rPr lang="en-US" sz="2400" b="0" strike="noStrike" spc="-26">
                <a:solidFill>
                  <a:srgbClr val="000000"/>
                </a:solidFill>
                <a:latin typeface="Cambria"/>
              </a:rPr>
              <a:t>SafaiMitras</a:t>
            </a:r>
            <a:endParaRPr lang="en-US" sz="2400" b="0" strike="noStrike" spc="-1">
              <a:latin typeface="Arial"/>
            </a:endParaRPr>
          </a:p>
        </p:txBody>
      </p:sp>
      <p:sp>
        <p:nvSpPr>
          <p:cNvPr id="665" name="TextShape 2"/>
          <p:cNvSpPr txBox="1"/>
          <p:nvPr/>
        </p:nvSpPr>
        <p:spPr>
          <a:xfrm>
            <a:off x="1583640" y="179640"/>
            <a:ext cx="8639640" cy="1157760"/>
          </a:xfrm>
          <a:prstGeom prst="rect">
            <a:avLst/>
          </a:prstGeom>
          <a:noFill/>
          <a:ln>
            <a:noFill/>
          </a:ln>
        </p:spPr>
        <p:txBody>
          <a:bodyPr lIns="0" tIns="12600" rIns="0" bIns="0">
            <a:spAutoFit/>
          </a:bodyPr>
          <a:lstStyle/>
          <a:p>
            <a:pPr marL="12600" algn="ctr">
              <a:lnSpc>
                <a:spcPct val="90000"/>
              </a:lnSpc>
            </a:pPr>
            <a:r>
              <a:rPr lang="en-US" sz="3000" b="1" strike="noStrike" spc="-1">
                <a:solidFill>
                  <a:srgbClr val="4472C4"/>
                </a:solidFill>
                <a:latin typeface="Cambria"/>
                <a:ea typeface="Cambria"/>
              </a:rPr>
              <a:t>Proposed Participation</a:t>
            </a:r>
            <a:endParaRPr lang="en-US" sz="3000" b="0" strike="noStrike" spc="-1">
              <a:solidFill>
                <a:srgbClr val="000000"/>
              </a:solidFill>
              <a:latin typeface="Calibri"/>
            </a:endParaRPr>
          </a:p>
        </p:txBody>
      </p:sp>
      <p:sp>
        <p:nvSpPr>
          <p:cNvPr id="666" name="CustomShape 3"/>
          <p:cNvSpPr/>
          <p:nvPr/>
        </p:nvSpPr>
        <p:spPr>
          <a:xfrm>
            <a:off x="144000" y="70164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
        <p:nvSpPr>
          <p:cNvPr id="667" name="CustomShape 4"/>
          <p:cNvSpPr/>
          <p:nvPr/>
        </p:nvSpPr>
        <p:spPr>
          <a:xfrm>
            <a:off x="0" y="5632920"/>
            <a:ext cx="12191760" cy="51696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gn="ctr">
              <a:lnSpc>
                <a:spcPct val="100000"/>
              </a:lnSpc>
              <a:spcBef>
                <a:spcPts val="601"/>
              </a:spcBef>
              <a:spcAft>
                <a:spcPts val="601"/>
              </a:spcAft>
            </a:pPr>
            <a:r>
              <a:rPr lang="en-US" sz="2800" b="0" i="1" strike="noStrike" spc="-7">
                <a:solidFill>
                  <a:srgbClr val="000000"/>
                </a:solidFill>
                <a:latin typeface="Cambria"/>
                <a:ea typeface="Cambria"/>
              </a:rPr>
              <a:t>Citizen participation is the key</a:t>
            </a:r>
            <a:endParaRPr lang="en-US" sz="2800" b="0" strike="noStrike" spc="-1">
              <a:latin typeface="Arial"/>
            </a:endParaRPr>
          </a:p>
        </p:txBody>
      </p:sp>
      <p:sp>
        <p:nvSpPr>
          <p:cNvPr id="668" name="TextShape 5"/>
          <p:cNvSpPr txBox="1"/>
          <p:nvPr/>
        </p:nvSpPr>
        <p:spPr>
          <a:xfrm>
            <a:off x="9023760" y="6483240"/>
            <a:ext cx="2803680" cy="184320"/>
          </a:xfrm>
          <a:prstGeom prst="rect">
            <a:avLst/>
          </a:prstGeom>
          <a:noFill/>
          <a:ln>
            <a:noFill/>
          </a:ln>
        </p:spPr>
        <p:txBody>
          <a:bodyPr lIns="0" tIns="0" rIns="0" bIns="0">
            <a:noAutofit/>
          </a:bodyPr>
          <a:lstStyle/>
          <a:p>
            <a:pPr algn="r">
              <a:lnSpc>
                <a:spcPct val="100000"/>
              </a:lnSpc>
            </a:pPr>
            <a:fld id="{8E63BC1F-1F96-4A6E-8118-35A22318664A}" type="slidenum">
              <a:rPr lang="en-US" sz="1200" b="0" strike="noStrike" spc="-1">
                <a:solidFill>
                  <a:srgbClr val="B2B2B2"/>
                </a:solidFill>
                <a:latin typeface="Calibri"/>
              </a:rPr>
              <a:pPr algn="r">
                <a:lnSpc>
                  <a:spcPct val="100000"/>
                </a:lnSpc>
              </a:pPr>
              <a:t>23</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TextShape 1"/>
          <p:cNvSpPr txBox="1"/>
          <p:nvPr/>
        </p:nvSpPr>
        <p:spPr>
          <a:xfrm>
            <a:off x="1723320" y="186840"/>
            <a:ext cx="8487000" cy="1157760"/>
          </a:xfrm>
          <a:prstGeom prst="rect">
            <a:avLst/>
          </a:prstGeom>
          <a:noFill/>
          <a:ln>
            <a:noFill/>
          </a:ln>
        </p:spPr>
        <p:txBody>
          <a:bodyPr lIns="0" tIns="12600" rIns="0" bIns="0">
            <a:spAutoFit/>
          </a:bodyPr>
          <a:lstStyle/>
          <a:p>
            <a:pPr marL="12600" algn="ctr">
              <a:lnSpc>
                <a:spcPct val="90000"/>
              </a:lnSpc>
              <a:spcAft>
                <a:spcPts val="201"/>
              </a:spcAft>
            </a:pPr>
            <a:r>
              <a:rPr lang="en-US" sz="3000" b="1" strike="noStrike" spc="-1">
                <a:solidFill>
                  <a:srgbClr val="4472C4"/>
                </a:solidFill>
                <a:latin typeface="Cambria"/>
                <a:ea typeface="Cambria"/>
              </a:rPr>
              <a:t>Swachhata Diwas: 1st - 2nd Oct 2023</a:t>
            </a:r>
            <a:endParaRPr lang="en-US" sz="3000" b="0" strike="noStrike" spc="-1">
              <a:solidFill>
                <a:srgbClr val="000000"/>
              </a:solidFill>
              <a:latin typeface="Calibri"/>
            </a:endParaRPr>
          </a:p>
        </p:txBody>
      </p:sp>
      <p:sp>
        <p:nvSpPr>
          <p:cNvPr id="670" name="CustomShape 2"/>
          <p:cNvSpPr/>
          <p:nvPr/>
        </p:nvSpPr>
        <p:spPr>
          <a:xfrm>
            <a:off x="144000" y="70164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
        <p:nvSpPr>
          <p:cNvPr id="671" name="CustomShape 3"/>
          <p:cNvSpPr/>
          <p:nvPr/>
        </p:nvSpPr>
        <p:spPr>
          <a:xfrm>
            <a:off x="643320" y="1241280"/>
            <a:ext cx="11057400" cy="188424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sp>
      <p:pic>
        <p:nvPicPr>
          <p:cNvPr id="672" name="Google Shape;513;p2"/>
          <p:cNvPicPr/>
          <p:nvPr/>
        </p:nvPicPr>
        <p:blipFill>
          <a:blip r:embed="rId2" cstate="print"/>
          <a:srcRect l="38805" r="38226"/>
          <a:stretch/>
        </p:blipFill>
        <p:spPr>
          <a:xfrm>
            <a:off x="162720" y="104760"/>
            <a:ext cx="735480" cy="502200"/>
          </a:xfrm>
          <a:prstGeom prst="rect">
            <a:avLst/>
          </a:prstGeom>
          <a:ln>
            <a:noFill/>
          </a:ln>
        </p:spPr>
      </p:pic>
      <p:sp>
        <p:nvSpPr>
          <p:cNvPr id="673" name="CustomShape 4"/>
          <p:cNvSpPr/>
          <p:nvPr/>
        </p:nvSpPr>
        <p:spPr>
          <a:xfrm>
            <a:off x="643320" y="3300840"/>
            <a:ext cx="11057400" cy="296136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p:style>
      </p:sp>
      <p:sp>
        <p:nvSpPr>
          <p:cNvPr id="674" name="CustomShape 5"/>
          <p:cNvSpPr/>
          <p:nvPr/>
        </p:nvSpPr>
        <p:spPr>
          <a:xfrm>
            <a:off x="770760" y="1967040"/>
            <a:ext cx="106498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Wingdings" charset="2"/>
              <a:buChar char=""/>
            </a:pPr>
            <a:r>
              <a:rPr lang="en-US" sz="2400" b="0" strike="noStrike" spc="-1">
                <a:solidFill>
                  <a:srgbClr val="000000"/>
                </a:solidFill>
                <a:latin typeface="Cambria"/>
                <a:ea typeface="Cambria"/>
              </a:rPr>
              <a:t>Preparation of micro-plan with details of number of events and mobilization of people for participation </a:t>
            </a:r>
            <a:endParaRPr lang="en-US" sz="2400" b="0" strike="noStrike" spc="-1">
              <a:latin typeface="Arial"/>
            </a:endParaRPr>
          </a:p>
        </p:txBody>
      </p:sp>
      <p:sp>
        <p:nvSpPr>
          <p:cNvPr id="675" name="CustomShape 6"/>
          <p:cNvSpPr/>
          <p:nvPr/>
        </p:nvSpPr>
        <p:spPr>
          <a:xfrm>
            <a:off x="770760" y="1363680"/>
            <a:ext cx="46479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000000"/>
                </a:solidFill>
                <a:latin typeface="Cambria"/>
                <a:ea typeface="Cambria"/>
              </a:rPr>
              <a:t>Citizen led cleaning drives </a:t>
            </a:r>
            <a:endParaRPr lang="en-US" sz="2400" b="0" strike="noStrike" spc="-1">
              <a:latin typeface="Arial"/>
            </a:endParaRPr>
          </a:p>
        </p:txBody>
      </p:sp>
      <p:sp>
        <p:nvSpPr>
          <p:cNvPr id="676" name="CustomShape 7"/>
          <p:cNvSpPr/>
          <p:nvPr/>
        </p:nvSpPr>
        <p:spPr>
          <a:xfrm>
            <a:off x="898560" y="3873960"/>
            <a:ext cx="10136880" cy="179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Wingdings" charset="2"/>
              <a:buChar char=""/>
            </a:pPr>
            <a:r>
              <a:rPr lang="en-US" sz="2400" b="0" strike="noStrike" spc="-1">
                <a:solidFill>
                  <a:srgbClr val="000000"/>
                </a:solidFill>
                <a:latin typeface="Cambria"/>
                <a:ea typeface="Cambria"/>
              </a:rPr>
              <a:t>Prabhat Pheris, rangolis, painting competitions, nukkad nataks, walkathons, cycle rallies, pledges etc. </a:t>
            </a:r>
            <a:endParaRPr lang="en-US" sz="2400" b="0" strike="noStrike" spc="-1">
              <a:latin typeface="Arial"/>
            </a:endParaRPr>
          </a:p>
          <a:p>
            <a:pPr>
              <a:lnSpc>
                <a:spcPct val="100000"/>
              </a:lnSpc>
            </a:pPr>
            <a:endParaRPr lang="en-US" sz="2400" b="0" strike="noStrike" spc="-1">
              <a:latin typeface="Arial"/>
            </a:endParaRPr>
          </a:p>
          <a:p>
            <a:pPr marL="343080" indent="-342720">
              <a:lnSpc>
                <a:spcPct val="100000"/>
              </a:lnSpc>
              <a:buClr>
                <a:srgbClr val="000000"/>
              </a:buClr>
              <a:buFont typeface="Wingdings" charset="2"/>
              <a:buChar char=""/>
            </a:pPr>
            <a:r>
              <a:rPr lang="en-US" sz="2400" b="0" strike="noStrike" spc="-1">
                <a:solidFill>
                  <a:srgbClr val="000000"/>
                </a:solidFill>
                <a:latin typeface="Cambria"/>
                <a:ea typeface="Cambria"/>
              </a:rPr>
              <a:t>‘Thank you SafaiMitra’ campaign to felicitate sanitation workers</a:t>
            </a:r>
            <a:endParaRPr lang="en-US" sz="2400" b="0" strike="noStrike" spc="-1">
              <a:latin typeface="Arial"/>
            </a:endParaRPr>
          </a:p>
          <a:p>
            <a:pPr>
              <a:lnSpc>
                <a:spcPct val="100000"/>
              </a:lnSpc>
            </a:pPr>
            <a:endParaRPr lang="en-US" sz="2400" b="0" strike="noStrike" spc="-1">
              <a:latin typeface="Arial"/>
            </a:endParaRPr>
          </a:p>
          <a:p>
            <a:pPr marL="343080" indent="-342720">
              <a:lnSpc>
                <a:spcPct val="100000"/>
              </a:lnSpc>
              <a:buClr>
                <a:srgbClr val="000000"/>
              </a:buClr>
              <a:buFont typeface="Wingdings" charset="2"/>
              <a:buChar char=""/>
            </a:pPr>
            <a:r>
              <a:rPr lang="en-US" sz="2400" b="0" strike="noStrike" spc="-1">
                <a:solidFill>
                  <a:srgbClr val="000000"/>
                </a:solidFill>
                <a:latin typeface="Cambria"/>
                <a:ea typeface="Cambria"/>
              </a:rPr>
              <a:t>Awards for Swachh schools, hospitals, colleges,  cleanest parks etc.</a:t>
            </a:r>
            <a:endParaRPr lang="en-US" sz="2400" b="0" strike="noStrike" spc="-1">
              <a:latin typeface="Arial"/>
            </a:endParaRPr>
          </a:p>
        </p:txBody>
      </p:sp>
      <p:sp>
        <p:nvSpPr>
          <p:cNvPr id="677" name="TextShape 8"/>
          <p:cNvSpPr txBox="1"/>
          <p:nvPr/>
        </p:nvSpPr>
        <p:spPr>
          <a:xfrm>
            <a:off x="9129240" y="6486840"/>
            <a:ext cx="2803680" cy="184320"/>
          </a:xfrm>
          <a:prstGeom prst="rect">
            <a:avLst/>
          </a:prstGeom>
          <a:noFill/>
          <a:ln>
            <a:noFill/>
          </a:ln>
        </p:spPr>
        <p:txBody>
          <a:bodyPr lIns="0" tIns="0" rIns="0" bIns="0">
            <a:noAutofit/>
          </a:bodyPr>
          <a:lstStyle/>
          <a:p>
            <a:pPr algn="r">
              <a:lnSpc>
                <a:spcPct val="100000"/>
              </a:lnSpc>
            </a:pPr>
            <a:fld id="{B7D558A2-95D5-48CB-8489-48B09610F675}" type="slidenum">
              <a:rPr lang="en-US" sz="1200" b="0" strike="noStrike" spc="-1">
                <a:solidFill>
                  <a:srgbClr val="B2B2B2"/>
                </a:solidFill>
                <a:latin typeface="Calibri"/>
              </a:rPr>
              <a:pPr algn="r">
                <a:lnSpc>
                  <a:spcPct val="100000"/>
                </a:lnSpc>
              </a:pPr>
              <a:t>24</a:t>
            </a:fld>
            <a:endParaRPr lang="en-US" sz="12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CustomShape 1"/>
          <p:cNvSpPr/>
          <p:nvPr/>
        </p:nvSpPr>
        <p:spPr>
          <a:xfrm>
            <a:off x="1583280" y="227160"/>
            <a:ext cx="9050040" cy="50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gn="ctr">
              <a:lnSpc>
                <a:spcPct val="90000"/>
              </a:lnSpc>
              <a:spcAft>
                <a:spcPts val="201"/>
              </a:spcAft>
            </a:pPr>
            <a:r>
              <a:rPr lang="en-US" sz="3000" b="1" strike="noStrike" spc="-1">
                <a:solidFill>
                  <a:srgbClr val="4472C4"/>
                </a:solidFill>
                <a:latin typeface="Cambria"/>
                <a:ea typeface="Cambria"/>
              </a:rPr>
              <a:t>Amplification</a:t>
            </a:r>
            <a:endParaRPr lang="en-US" sz="3000" b="0" strike="noStrike" spc="-1">
              <a:latin typeface="Arial"/>
            </a:endParaRPr>
          </a:p>
        </p:txBody>
      </p:sp>
      <p:pic>
        <p:nvPicPr>
          <p:cNvPr id="679" name="Picture 4"/>
          <p:cNvPicPr/>
          <p:nvPr/>
        </p:nvPicPr>
        <p:blipFill>
          <a:blip r:embed="rId2" cstate="print"/>
          <a:stretch/>
        </p:blipFill>
        <p:spPr>
          <a:xfrm>
            <a:off x="10963440" y="149400"/>
            <a:ext cx="923040" cy="553320"/>
          </a:xfrm>
          <a:prstGeom prst="rect">
            <a:avLst/>
          </a:prstGeom>
          <a:ln>
            <a:noFill/>
          </a:ln>
        </p:spPr>
      </p:pic>
      <p:sp>
        <p:nvSpPr>
          <p:cNvPr id="680" name="TextShape 2"/>
          <p:cNvSpPr txBox="1"/>
          <p:nvPr/>
        </p:nvSpPr>
        <p:spPr>
          <a:xfrm>
            <a:off x="8531640" y="6356520"/>
            <a:ext cx="2903400" cy="364680"/>
          </a:xfrm>
          <a:prstGeom prst="rect">
            <a:avLst/>
          </a:prstGeom>
          <a:noFill/>
          <a:ln>
            <a:noFill/>
          </a:ln>
        </p:spPr>
        <p:txBody>
          <a:bodyPr anchor="ctr">
            <a:noAutofit/>
          </a:bodyPr>
          <a:lstStyle/>
          <a:p>
            <a:pPr algn="r">
              <a:lnSpc>
                <a:spcPct val="100000"/>
              </a:lnSpc>
            </a:pPr>
            <a:fld id="{07732504-AD21-4C5D-9E65-4B9C2F2D29A3}" type="slidenum">
              <a:rPr lang="en-US" sz="1200" b="0" strike="noStrike" spc="-1">
                <a:solidFill>
                  <a:srgbClr val="B2B2B2"/>
                </a:solidFill>
                <a:latin typeface="Calibri"/>
              </a:rPr>
              <a:pPr algn="r">
                <a:lnSpc>
                  <a:spcPct val="100000"/>
                </a:lnSpc>
              </a:pPr>
              <a:t>25</a:t>
            </a:fld>
            <a:endParaRPr lang="en-US" sz="1200" b="0" strike="noStrike" spc="-1">
              <a:latin typeface="Times New Roman"/>
            </a:endParaRPr>
          </a:p>
        </p:txBody>
      </p:sp>
      <p:sp>
        <p:nvSpPr>
          <p:cNvPr id="681" name="CustomShape 3"/>
          <p:cNvSpPr/>
          <p:nvPr/>
        </p:nvSpPr>
        <p:spPr>
          <a:xfrm>
            <a:off x="144000" y="80352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
        <p:nvSpPr>
          <p:cNvPr id="682" name="CustomShape 4"/>
          <p:cNvSpPr/>
          <p:nvPr/>
        </p:nvSpPr>
        <p:spPr>
          <a:xfrm>
            <a:off x="244440" y="1212120"/>
            <a:ext cx="11727360" cy="74376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sp>
      <p:sp>
        <p:nvSpPr>
          <p:cNvPr id="683" name="CustomShape 5"/>
          <p:cNvSpPr/>
          <p:nvPr/>
        </p:nvSpPr>
        <p:spPr>
          <a:xfrm>
            <a:off x="244440" y="2158560"/>
            <a:ext cx="11727360" cy="74376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sp>
      <p:sp>
        <p:nvSpPr>
          <p:cNvPr id="684" name="CustomShape 6"/>
          <p:cNvSpPr/>
          <p:nvPr/>
        </p:nvSpPr>
        <p:spPr>
          <a:xfrm>
            <a:off x="244440" y="3210840"/>
            <a:ext cx="11727360" cy="74376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sp>
      <p:sp>
        <p:nvSpPr>
          <p:cNvPr id="685" name="CustomShape 7"/>
          <p:cNvSpPr/>
          <p:nvPr/>
        </p:nvSpPr>
        <p:spPr>
          <a:xfrm>
            <a:off x="244440" y="4225680"/>
            <a:ext cx="11727360" cy="743760"/>
          </a:xfrm>
          <a:prstGeom prst="roundRect">
            <a:avLst>
              <a:gd name="adj" fmla="val 16667"/>
            </a:avLst>
          </a:prstGeom>
          <a:solidFill>
            <a:schemeClr val="accent5">
              <a:lumMod val="20000"/>
              <a:lumOff val="80000"/>
            </a:schemeClr>
          </a:solidFill>
          <a:ln>
            <a:round/>
          </a:ln>
        </p:spPr>
        <p:style>
          <a:lnRef idx="2">
            <a:schemeClr val="accent1">
              <a:shade val="50000"/>
            </a:schemeClr>
          </a:lnRef>
          <a:fillRef idx="1">
            <a:schemeClr val="accent1"/>
          </a:fillRef>
          <a:effectRef idx="0">
            <a:schemeClr val="accent1"/>
          </a:effectRef>
          <a:fontRef idx="minor"/>
        </p:style>
      </p:sp>
      <p:sp>
        <p:nvSpPr>
          <p:cNvPr id="686" name="CustomShape 8"/>
          <p:cNvSpPr/>
          <p:nvPr/>
        </p:nvSpPr>
        <p:spPr>
          <a:xfrm>
            <a:off x="0" y="5240520"/>
            <a:ext cx="12191760" cy="1135800"/>
          </a:xfrm>
          <a:prstGeom prst="roundRect">
            <a:avLst>
              <a:gd name="adj" fmla="val 16667"/>
            </a:avLst>
          </a:prstGeom>
          <a:solidFill>
            <a:schemeClr val="accent3">
              <a:lumMod val="20000"/>
              <a:lumOff val="80000"/>
            </a:schemeClr>
          </a:solidFill>
          <a:ln>
            <a:round/>
          </a:ln>
        </p:spPr>
        <p:style>
          <a:lnRef idx="2">
            <a:schemeClr val="accent1">
              <a:shade val="50000"/>
            </a:schemeClr>
          </a:lnRef>
          <a:fillRef idx="1">
            <a:schemeClr val="accent1"/>
          </a:fillRef>
          <a:effectRef idx="0">
            <a:schemeClr val="accent1"/>
          </a:effectRef>
          <a:fontRef idx="minor"/>
        </p:style>
      </p:sp>
      <p:sp>
        <p:nvSpPr>
          <p:cNvPr id="687" name="CustomShape 9"/>
          <p:cNvSpPr/>
          <p:nvPr/>
        </p:nvSpPr>
        <p:spPr>
          <a:xfrm>
            <a:off x="469080" y="1365120"/>
            <a:ext cx="108662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Wingdings" charset="2"/>
              <a:buChar char=""/>
            </a:pPr>
            <a:r>
              <a:rPr lang="en-US" sz="2400" b="1" strike="noStrike" spc="-1">
                <a:solidFill>
                  <a:srgbClr val="000000"/>
                </a:solidFill>
                <a:latin typeface="Cambria"/>
                <a:ea typeface="Cambria"/>
              </a:rPr>
              <a:t>National and Regional Media -Print, Television, Radio, Digital Media</a:t>
            </a:r>
            <a:endParaRPr lang="en-US" sz="2400" b="0" strike="noStrike" spc="-1">
              <a:latin typeface="Arial"/>
            </a:endParaRPr>
          </a:p>
        </p:txBody>
      </p:sp>
      <p:sp>
        <p:nvSpPr>
          <p:cNvPr id="688" name="CustomShape 10"/>
          <p:cNvSpPr/>
          <p:nvPr/>
        </p:nvSpPr>
        <p:spPr>
          <a:xfrm>
            <a:off x="469080" y="2289600"/>
            <a:ext cx="64544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Wingdings" charset="2"/>
              <a:buChar char=""/>
            </a:pPr>
            <a:r>
              <a:rPr lang="en-US" sz="2400" b="1" strike="noStrike" spc="-1">
                <a:solidFill>
                  <a:srgbClr val="000000"/>
                </a:solidFill>
                <a:latin typeface="Cambria"/>
                <a:ea typeface="Cambria"/>
              </a:rPr>
              <a:t>Celebrities and Influencers</a:t>
            </a:r>
            <a:endParaRPr lang="en-US" sz="2400" b="0" strike="noStrike" spc="-1">
              <a:latin typeface="Arial"/>
            </a:endParaRPr>
          </a:p>
        </p:txBody>
      </p:sp>
      <p:sp>
        <p:nvSpPr>
          <p:cNvPr id="689" name="CustomShape 11"/>
          <p:cNvSpPr/>
          <p:nvPr/>
        </p:nvSpPr>
        <p:spPr>
          <a:xfrm>
            <a:off x="469080" y="3338640"/>
            <a:ext cx="116420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Wingdings" charset="2"/>
              <a:buChar char=""/>
            </a:pPr>
            <a:r>
              <a:rPr lang="en-US" sz="2400" b="1" strike="noStrike" spc="-1">
                <a:solidFill>
                  <a:srgbClr val="000000"/>
                </a:solidFill>
                <a:latin typeface="Cambria"/>
                <a:ea typeface="Cambria"/>
              </a:rPr>
              <a:t>MyGov for ISL; ‘My Clean Village, My Pride’ selfie campaign &amp; pledges</a:t>
            </a:r>
            <a:endParaRPr lang="en-US" sz="2400" b="0" strike="noStrike" spc="-1">
              <a:latin typeface="Arial"/>
            </a:endParaRPr>
          </a:p>
        </p:txBody>
      </p:sp>
      <p:sp>
        <p:nvSpPr>
          <p:cNvPr id="690" name="CustomShape 12"/>
          <p:cNvSpPr/>
          <p:nvPr/>
        </p:nvSpPr>
        <p:spPr>
          <a:xfrm>
            <a:off x="1338480" y="5347440"/>
            <a:ext cx="102823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000000"/>
                </a:solidFill>
                <a:latin typeface="Cambria"/>
                <a:ea typeface="Cambria"/>
              </a:rPr>
              <a:t>Official Hashtags: #SwachhBharat#GarbageFreeIndia #SHS2023 </a:t>
            </a:r>
            <a:endParaRPr lang="en-US" sz="2400" b="0" strike="noStrike" spc="-1">
              <a:latin typeface="Arial"/>
            </a:endParaRPr>
          </a:p>
          <a:p>
            <a:pPr>
              <a:lnSpc>
                <a:spcPct val="100000"/>
              </a:lnSpc>
            </a:pPr>
            <a:r>
              <a:rPr lang="en-US" sz="2400" b="1" strike="noStrike" spc="-1">
                <a:solidFill>
                  <a:srgbClr val="000000"/>
                </a:solidFill>
                <a:latin typeface="Cambria"/>
                <a:ea typeface="Cambria"/>
              </a:rPr>
              <a:t>Official Handles: @SwachhBharatGov, @swachhbharat, @PMOIndia  </a:t>
            </a:r>
            <a:endParaRPr lang="en-US" sz="2400" b="0" strike="noStrike" spc="-1">
              <a:latin typeface="Arial"/>
            </a:endParaRPr>
          </a:p>
        </p:txBody>
      </p:sp>
      <p:sp>
        <p:nvSpPr>
          <p:cNvPr id="691" name="CustomShape 13"/>
          <p:cNvSpPr/>
          <p:nvPr/>
        </p:nvSpPr>
        <p:spPr>
          <a:xfrm>
            <a:off x="469080" y="4356720"/>
            <a:ext cx="77205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Wingdings" charset="2"/>
              <a:buChar char=""/>
            </a:pPr>
            <a:r>
              <a:rPr lang="en-US" sz="2400" b="1" strike="noStrike" spc="-1">
                <a:solidFill>
                  <a:srgbClr val="000000"/>
                </a:solidFill>
                <a:latin typeface="Cambria"/>
                <a:ea typeface="Cambria"/>
              </a:rPr>
              <a:t>www.swachhatahiseva.com for Swachhata Selfies</a:t>
            </a:r>
            <a:endParaRPr lang="en-US"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CustomShape 1"/>
          <p:cNvSpPr/>
          <p:nvPr/>
        </p:nvSpPr>
        <p:spPr>
          <a:xfrm>
            <a:off x="1570680" y="138600"/>
            <a:ext cx="9050040" cy="50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gn="ctr">
              <a:lnSpc>
                <a:spcPct val="90000"/>
              </a:lnSpc>
              <a:spcAft>
                <a:spcPts val="201"/>
              </a:spcAft>
            </a:pPr>
            <a:r>
              <a:rPr lang="en-US" sz="3000" b="1" strike="noStrike" spc="-1">
                <a:solidFill>
                  <a:srgbClr val="4472C4"/>
                </a:solidFill>
                <a:latin typeface="Cambria"/>
                <a:ea typeface="Cambria"/>
              </a:rPr>
              <a:t>Proposed Activities – Central Ministries</a:t>
            </a:r>
            <a:endParaRPr lang="en-US" sz="3000" b="0" strike="noStrike" spc="-1">
              <a:latin typeface="Arial"/>
            </a:endParaRPr>
          </a:p>
        </p:txBody>
      </p:sp>
      <p:pic>
        <p:nvPicPr>
          <p:cNvPr id="693" name="Picture 4"/>
          <p:cNvPicPr/>
          <p:nvPr/>
        </p:nvPicPr>
        <p:blipFill>
          <a:blip r:embed="rId2" cstate="print"/>
          <a:stretch/>
        </p:blipFill>
        <p:spPr>
          <a:xfrm>
            <a:off x="10963440" y="92880"/>
            <a:ext cx="923040" cy="553320"/>
          </a:xfrm>
          <a:prstGeom prst="rect">
            <a:avLst/>
          </a:prstGeom>
          <a:ln>
            <a:noFill/>
          </a:ln>
        </p:spPr>
      </p:pic>
      <p:sp>
        <p:nvSpPr>
          <p:cNvPr id="694" name="CustomShape 2"/>
          <p:cNvSpPr/>
          <p:nvPr/>
        </p:nvSpPr>
        <p:spPr>
          <a:xfrm>
            <a:off x="286920" y="789120"/>
            <a:ext cx="11599560" cy="579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gn="just">
              <a:lnSpc>
                <a:spcPct val="100000"/>
              </a:lnSpc>
              <a:spcBef>
                <a:spcPts val="601"/>
              </a:spcBef>
              <a:spcAft>
                <a:spcPts val="601"/>
              </a:spcAft>
              <a:buClr>
                <a:srgbClr val="000000"/>
              </a:buClr>
              <a:buFont typeface="Calibri"/>
              <a:buAutoNum type="arabicParenR"/>
            </a:pPr>
            <a:r>
              <a:rPr lang="en-US" sz="2400" b="0" strike="noStrike" spc="-1">
                <a:solidFill>
                  <a:srgbClr val="000000"/>
                </a:solidFill>
                <a:latin typeface="Cambria"/>
                <a:ea typeface="Cambria"/>
              </a:rPr>
              <a:t>Swachhata Pledge </a:t>
            </a:r>
            <a:endParaRPr lang="en-US" sz="2400" b="0" strike="noStrike" spc="-1">
              <a:latin typeface="Arial"/>
            </a:endParaRPr>
          </a:p>
          <a:p>
            <a:pPr algn="just">
              <a:lnSpc>
                <a:spcPct val="100000"/>
              </a:lnSpc>
              <a:spcBef>
                <a:spcPts val="601"/>
              </a:spcBef>
              <a:spcAft>
                <a:spcPts val="300"/>
              </a:spcAft>
            </a:pPr>
            <a:r>
              <a:rPr lang="en-US" sz="2400" b="0" strike="noStrike" spc="-1">
                <a:solidFill>
                  <a:srgbClr val="000000"/>
                </a:solidFill>
                <a:latin typeface="Cambria"/>
                <a:ea typeface="Cambria"/>
              </a:rPr>
              <a:t>2) Cleanliness drives at: </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Office premises &amp; adjacent areas (convergence with Special Campaign 3.0 of DAPRG)  </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Railway tracks &amp; stations </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Adjacent areas of airports</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Tourist places / pilgrim sites (convergence with World Tourism Day) </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ASI monuments/ heritage sites</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Educational Institutions </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Highways &amp; </a:t>
            </a:r>
            <a:r>
              <a:rPr lang="en-US" sz="2400" b="0" strike="noStrike" spc="-7">
                <a:solidFill>
                  <a:srgbClr val="000000"/>
                </a:solidFill>
                <a:latin typeface="Cambria"/>
                <a:ea typeface="Cambria"/>
              </a:rPr>
              <a:t>adjacent</a:t>
            </a:r>
            <a:r>
              <a:rPr lang="en-US" sz="2400" b="0" strike="noStrike" spc="9">
                <a:solidFill>
                  <a:srgbClr val="000000"/>
                </a:solidFill>
                <a:latin typeface="Cambria"/>
                <a:ea typeface="Cambria"/>
              </a:rPr>
              <a:t> </a:t>
            </a:r>
            <a:r>
              <a:rPr lang="en-US" sz="2400" b="0" strike="noStrike" spc="-12">
                <a:solidFill>
                  <a:srgbClr val="000000"/>
                </a:solidFill>
                <a:latin typeface="Cambria"/>
                <a:ea typeface="Cambria"/>
              </a:rPr>
              <a:t>areas</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Zoos, sanctuaries, parks </a:t>
            </a:r>
            <a:endParaRPr lang="en-US" sz="2400" b="0" strike="noStrike" spc="-1">
              <a:latin typeface="Arial"/>
            </a:endParaRPr>
          </a:p>
          <a:p>
            <a:pPr marL="861840" lvl="2" indent="-342720" algn="just">
              <a:lnSpc>
                <a:spcPct val="100000"/>
              </a:lnSpc>
              <a:spcBef>
                <a:spcPts val="300"/>
              </a:spcBef>
              <a:spcAft>
                <a:spcPts val="300"/>
              </a:spcAft>
              <a:buClr>
                <a:srgbClr val="000000"/>
              </a:buClr>
              <a:buFont typeface="Arial"/>
              <a:buChar char="•"/>
            </a:pPr>
            <a:r>
              <a:rPr lang="en-US" sz="2400" b="0" strike="noStrike" spc="-1">
                <a:solidFill>
                  <a:srgbClr val="000000"/>
                </a:solidFill>
                <a:latin typeface="Cambria"/>
                <a:ea typeface="Cambria"/>
              </a:rPr>
              <a:t>Other high footfall areas  </a:t>
            </a:r>
            <a:endParaRPr lang="en-US" sz="2400" b="0" strike="noStrike" spc="-1">
              <a:latin typeface="Arial"/>
            </a:endParaRPr>
          </a:p>
          <a:p>
            <a:pPr algn="just">
              <a:lnSpc>
                <a:spcPct val="100000"/>
              </a:lnSpc>
              <a:spcBef>
                <a:spcPts val="601"/>
              </a:spcBef>
              <a:spcAft>
                <a:spcPts val="300"/>
              </a:spcAft>
            </a:pPr>
            <a:r>
              <a:rPr lang="en-US" sz="2400" b="0" strike="noStrike" spc="-1">
                <a:solidFill>
                  <a:srgbClr val="000000"/>
                </a:solidFill>
                <a:latin typeface="Cambria"/>
                <a:ea typeface="Cambria"/>
              </a:rPr>
              <a:t>3) Pledge for SUP ban and zero waste events</a:t>
            </a:r>
            <a:endParaRPr lang="en-US" sz="2400" b="0" strike="noStrike" spc="-1">
              <a:latin typeface="Arial"/>
            </a:endParaRPr>
          </a:p>
        </p:txBody>
      </p:sp>
      <p:sp>
        <p:nvSpPr>
          <p:cNvPr id="695"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43CC86EF-DB2A-45E2-882F-722E291AAA54}" type="slidenum">
              <a:rPr lang="en-US" sz="1200" b="0" strike="noStrike" spc="-1">
                <a:solidFill>
                  <a:srgbClr val="8B8B8B"/>
                </a:solidFill>
                <a:latin typeface="Calibri"/>
              </a:rPr>
              <a:pPr algn="r">
                <a:lnSpc>
                  <a:spcPct val="100000"/>
                </a:lnSpc>
              </a:pPr>
              <a:t>26</a:t>
            </a:fld>
            <a:endParaRPr lang="en-US" sz="1200" b="0" strike="noStrike" spc="-1">
              <a:latin typeface="Times New Roman"/>
            </a:endParaRPr>
          </a:p>
        </p:txBody>
      </p:sp>
      <p:sp>
        <p:nvSpPr>
          <p:cNvPr id="696" name="CustomShape 4"/>
          <p:cNvSpPr/>
          <p:nvPr/>
        </p:nvSpPr>
        <p:spPr>
          <a:xfrm>
            <a:off x="144000" y="71460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CustomShape 1"/>
          <p:cNvSpPr/>
          <p:nvPr/>
        </p:nvSpPr>
        <p:spPr>
          <a:xfrm>
            <a:off x="1654920" y="152280"/>
            <a:ext cx="9050040" cy="50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gn="ctr">
              <a:lnSpc>
                <a:spcPct val="90000"/>
              </a:lnSpc>
              <a:spcAft>
                <a:spcPts val="201"/>
              </a:spcAft>
            </a:pPr>
            <a:r>
              <a:rPr lang="en-US" sz="3000" b="1" strike="noStrike" spc="-1">
                <a:solidFill>
                  <a:srgbClr val="4472C4"/>
                </a:solidFill>
                <a:latin typeface="Cambria"/>
                <a:ea typeface="Cambria"/>
              </a:rPr>
              <a:t>Action Points – Central Ministries</a:t>
            </a:r>
            <a:endParaRPr lang="en-US" sz="3000" b="0" strike="noStrike" spc="-1">
              <a:latin typeface="Arial"/>
            </a:endParaRPr>
          </a:p>
        </p:txBody>
      </p:sp>
      <p:pic>
        <p:nvPicPr>
          <p:cNvPr id="698" name="Picture 4"/>
          <p:cNvPicPr/>
          <p:nvPr/>
        </p:nvPicPr>
        <p:blipFill>
          <a:blip r:embed="rId2" cstate="print"/>
          <a:stretch/>
        </p:blipFill>
        <p:spPr>
          <a:xfrm>
            <a:off x="10963440" y="92880"/>
            <a:ext cx="923040" cy="553320"/>
          </a:xfrm>
          <a:prstGeom prst="rect">
            <a:avLst/>
          </a:prstGeom>
          <a:ln>
            <a:noFill/>
          </a:ln>
        </p:spPr>
      </p:pic>
      <p:sp>
        <p:nvSpPr>
          <p:cNvPr id="699" name="CustomShape 2"/>
          <p:cNvSpPr/>
          <p:nvPr/>
        </p:nvSpPr>
        <p:spPr>
          <a:xfrm>
            <a:off x="610920" y="897840"/>
            <a:ext cx="11137320" cy="289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601"/>
              </a:spcBef>
              <a:spcAft>
                <a:spcPts val="601"/>
              </a:spcAft>
            </a:pPr>
            <a:r>
              <a:rPr lang="en-US" sz="2400" b="1" strike="noStrike" spc="-1">
                <a:solidFill>
                  <a:srgbClr val="000000"/>
                </a:solidFill>
                <a:latin typeface="Cambria"/>
                <a:ea typeface="Cambria"/>
              </a:rPr>
              <a:t>Action Points</a:t>
            </a:r>
            <a:endParaRPr lang="en-US" sz="2400" b="0" strike="noStrike" spc="-1">
              <a:latin typeface="Arial"/>
            </a:endParaRPr>
          </a:p>
          <a:p>
            <a:pPr algn="just">
              <a:lnSpc>
                <a:spcPct val="100000"/>
              </a:lnSpc>
              <a:spcBef>
                <a:spcPts val="601"/>
              </a:spcBef>
              <a:spcAft>
                <a:spcPts val="601"/>
              </a:spcAft>
            </a:pPr>
            <a:r>
              <a:rPr lang="en-US" sz="2400" b="0" strike="noStrike" spc="-1">
                <a:solidFill>
                  <a:srgbClr val="000000"/>
                </a:solidFill>
                <a:latin typeface="Cambria"/>
                <a:ea typeface="Cambria"/>
              </a:rPr>
              <a:t>1)  Appointment of nodal officer </a:t>
            </a:r>
            <a:endParaRPr lang="en-US" sz="2400" b="0" strike="noStrike" spc="-1">
              <a:latin typeface="Arial"/>
            </a:endParaRPr>
          </a:p>
          <a:p>
            <a:pPr marL="457200" indent="-456840" algn="just">
              <a:lnSpc>
                <a:spcPct val="100000"/>
              </a:lnSpc>
              <a:spcBef>
                <a:spcPts val="601"/>
              </a:spcBef>
              <a:spcAft>
                <a:spcPts val="601"/>
              </a:spcAft>
              <a:buClr>
                <a:srgbClr val="000000"/>
              </a:buClr>
              <a:buFont typeface="StarSymbol"/>
              <a:buAutoNum type="arabicParenR" startAt="2"/>
            </a:pPr>
            <a:r>
              <a:rPr lang="en-US" sz="2400" b="0" strike="noStrike" spc="-1">
                <a:solidFill>
                  <a:srgbClr val="000000"/>
                </a:solidFill>
                <a:latin typeface="Cambria"/>
                <a:ea typeface="Cambria"/>
              </a:rPr>
              <a:t>Preparation of Pakhwada plan of ministries </a:t>
            </a:r>
            <a:endParaRPr lang="en-US" sz="2400" b="0" strike="noStrike" spc="-1">
              <a:latin typeface="Arial"/>
            </a:endParaRPr>
          </a:p>
          <a:p>
            <a:pPr marL="457200" indent="-456840" algn="just">
              <a:lnSpc>
                <a:spcPct val="100000"/>
              </a:lnSpc>
              <a:spcBef>
                <a:spcPts val="601"/>
              </a:spcBef>
              <a:spcAft>
                <a:spcPts val="601"/>
              </a:spcAft>
              <a:buClr>
                <a:srgbClr val="000000"/>
              </a:buClr>
              <a:buFont typeface="StarSymbol"/>
              <a:buAutoNum type="arabicParenR" startAt="2"/>
            </a:pPr>
            <a:r>
              <a:rPr lang="en-US" sz="2400" b="0" strike="noStrike" spc="-1">
                <a:solidFill>
                  <a:srgbClr val="000000"/>
                </a:solidFill>
                <a:latin typeface="Cambria"/>
                <a:ea typeface="Cambria"/>
              </a:rPr>
              <a:t>Sharing of specific activities for 1</a:t>
            </a:r>
            <a:r>
              <a:rPr lang="en-US" sz="2400" b="0" strike="noStrike" spc="-1" baseline="30000">
                <a:solidFill>
                  <a:srgbClr val="000000"/>
                </a:solidFill>
                <a:latin typeface="Cambria"/>
                <a:ea typeface="Cambria"/>
              </a:rPr>
              <a:t>st</a:t>
            </a:r>
            <a:r>
              <a:rPr lang="en-US" sz="2400" b="0" strike="noStrike" spc="-1">
                <a:solidFill>
                  <a:srgbClr val="000000"/>
                </a:solidFill>
                <a:latin typeface="Cambria"/>
                <a:ea typeface="Cambria"/>
              </a:rPr>
              <a:t> – 2</a:t>
            </a:r>
            <a:r>
              <a:rPr lang="en-US" sz="2400" b="0" strike="noStrike" spc="-1" baseline="30000">
                <a:solidFill>
                  <a:srgbClr val="000000"/>
                </a:solidFill>
                <a:latin typeface="Cambria"/>
                <a:ea typeface="Cambria"/>
              </a:rPr>
              <a:t>nd</a:t>
            </a:r>
            <a:r>
              <a:rPr lang="en-US" sz="2400" b="0" strike="noStrike" spc="-1">
                <a:solidFill>
                  <a:srgbClr val="000000"/>
                </a:solidFill>
                <a:latin typeface="Cambria"/>
                <a:ea typeface="Cambria"/>
              </a:rPr>
              <a:t> Oct by 20</a:t>
            </a:r>
            <a:r>
              <a:rPr lang="en-US" sz="2400" b="0" strike="noStrike" spc="-1" baseline="30000">
                <a:solidFill>
                  <a:srgbClr val="000000"/>
                </a:solidFill>
                <a:latin typeface="Cambria"/>
                <a:ea typeface="Cambria"/>
              </a:rPr>
              <a:t>th</a:t>
            </a:r>
            <a:r>
              <a:rPr lang="en-US" sz="2400" b="0" strike="noStrike" spc="-1">
                <a:solidFill>
                  <a:srgbClr val="000000"/>
                </a:solidFill>
                <a:latin typeface="Cambria"/>
                <a:ea typeface="Cambria"/>
              </a:rPr>
              <a:t> Sept</a:t>
            </a:r>
            <a:endParaRPr lang="en-US" sz="2400" b="0" strike="noStrike" spc="-1">
              <a:latin typeface="Arial"/>
            </a:endParaRPr>
          </a:p>
          <a:p>
            <a:pPr marL="457200" indent="-456840">
              <a:lnSpc>
                <a:spcPct val="100000"/>
              </a:lnSpc>
              <a:spcBef>
                <a:spcPts val="601"/>
              </a:spcBef>
              <a:spcAft>
                <a:spcPts val="601"/>
              </a:spcAft>
              <a:buClr>
                <a:srgbClr val="000000"/>
              </a:buClr>
              <a:buFont typeface="StarSymbol"/>
              <a:buAutoNum type="arabicParenR" startAt="2"/>
            </a:pPr>
            <a:r>
              <a:rPr lang="en-US" sz="2400" b="0" strike="noStrike" spc="-1">
                <a:solidFill>
                  <a:srgbClr val="000000"/>
                </a:solidFill>
                <a:latin typeface="Cambria"/>
                <a:ea typeface="Cambria"/>
              </a:rPr>
              <a:t>Daily reporting &amp; documentation on DDWS portal (</a:t>
            </a:r>
            <a:r>
              <a:rPr lang="en-US" sz="2400" b="0" strike="noStrike" spc="-1">
                <a:solidFill>
                  <a:srgbClr val="0000FF"/>
                </a:solidFill>
                <a:latin typeface="Cambria"/>
                <a:ea typeface="Cambria"/>
                <a:hlinkClick r:id="rId3"/>
              </a:rPr>
              <a:t>https://swachhbharatmission.gov.in/shs2023/</a:t>
            </a:r>
            <a:r>
              <a:rPr lang="en-US" sz="2400" b="0" strike="noStrike" spc="-1">
                <a:solidFill>
                  <a:srgbClr val="000000"/>
                </a:solidFill>
                <a:latin typeface="Cambria"/>
                <a:ea typeface="Cambria"/>
              </a:rPr>
              <a:t> ) </a:t>
            </a:r>
            <a:endParaRPr lang="en-US" sz="2400" b="0" strike="noStrike" spc="-1">
              <a:latin typeface="Arial"/>
            </a:endParaRPr>
          </a:p>
        </p:txBody>
      </p:sp>
      <p:sp>
        <p:nvSpPr>
          <p:cNvPr id="700"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546E4BF7-E491-4FF5-9AED-4A414081CC87}" type="slidenum">
              <a:rPr lang="en-US" sz="1200" b="0" strike="noStrike" spc="-1">
                <a:solidFill>
                  <a:srgbClr val="8B8B8B"/>
                </a:solidFill>
                <a:latin typeface="Calibri"/>
              </a:rPr>
              <a:pPr algn="r">
                <a:lnSpc>
                  <a:spcPct val="100000"/>
                </a:lnSpc>
              </a:pPr>
              <a:t>27</a:t>
            </a:fld>
            <a:endParaRPr lang="en-US" sz="1200" b="0" strike="noStrike" spc="-1">
              <a:latin typeface="Times New Roman"/>
            </a:endParaRPr>
          </a:p>
        </p:txBody>
      </p:sp>
      <p:sp>
        <p:nvSpPr>
          <p:cNvPr id="701" name="CustomShape 4"/>
          <p:cNvSpPr/>
          <p:nvPr/>
        </p:nvSpPr>
        <p:spPr>
          <a:xfrm>
            <a:off x="610920" y="4006800"/>
            <a:ext cx="11137320" cy="25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601"/>
              </a:spcBef>
              <a:spcAft>
                <a:spcPts val="601"/>
              </a:spcAft>
            </a:pPr>
            <a:r>
              <a:rPr lang="en-US" sz="2400" b="1" strike="noStrike" spc="-1">
                <a:solidFill>
                  <a:srgbClr val="000000"/>
                </a:solidFill>
                <a:latin typeface="Cambria"/>
                <a:ea typeface="Cambria"/>
              </a:rPr>
              <a:t>Amplification</a:t>
            </a:r>
            <a:endParaRPr lang="en-US" sz="2400" b="0" strike="noStrike" spc="-1">
              <a:latin typeface="Arial"/>
            </a:endParaRPr>
          </a:p>
          <a:p>
            <a:pPr marL="457200" indent="-456840" algn="just">
              <a:lnSpc>
                <a:spcPct val="100000"/>
              </a:lnSpc>
              <a:spcBef>
                <a:spcPts val="601"/>
              </a:spcBef>
              <a:spcAft>
                <a:spcPts val="601"/>
              </a:spcAft>
              <a:buClr>
                <a:srgbClr val="000000"/>
              </a:buClr>
              <a:buFont typeface="StarSymbol"/>
              <a:buAutoNum type="arabicParenR"/>
            </a:pPr>
            <a:r>
              <a:rPr lang="en-US" sz="2400" b="0" strike="noStrike" spc="-1">
                <a:solidFill>
                  <a:srgbClr val="000000"/>
                </a:solidFill>
                <a:latin typeface="Cambria"/>
                <a:ea typeface="Cambria"/>
              </a:rPr>
              <a:t>Banner of SHS 2023 on website of all ministries</a:t>
            </a:r>
            <a:endParaRPr lang="en-US" sz="2400" b="0" strike="noStrike" spc="-1">
              <a:latin typeface="Arial"/>
            </a:endParaRPr>
          </a:p>
          <a:p>
            <a:pPr marL="457200" indent="-456840" algn="just">
              <a:lnSpc>
                <a:spcPct val="100000"/>
              </a:lnSpc>
              <a:spcBef>
                <a:spcPts val="601"/>
              </a:spcBef>
              <a:spcAft>
                <a:spcPts val="601"/>
              </a:spcAft>
              <a:buClr>
                <a:srgbClr val="000000"/>
              </a:buClr>
              <a:buFont typeface="StarSymbol"/>
              <a:buAutoNum type="arabicParenR"/>
            </a:pPr>
            <a:r>
              <a:rPr lang="en-US" sz="2400" b="0" strike="noStrike" spc="-1">
                <a:solidFill>
                  <a:srgbClr val="000000"/>
                </a:solidFill>
                <a:latin typeface="Cambria"/>
                <a:ea typeface="Cambria"/>
              </a:rPr>
              <a:t>Promote citizen selfies on www. swachhatahiseva.com  </a:t>
            </a:r>
            <a:endParaRPr lang="en-US" sz="2400" b="0" strike="noStrike" spc="-1">
              <a:latin typeface="Arial"/>
            </a:endParaRPr>
          </a:p>
          <a:p>
            <a:pPr marL="457200" indent="-456840" algn="just">
              <a:lnSpc>
                <a:spcPct val="100000"/>
              </a:lnSpc>
              <a:spcBef>
                <a:spcPts val="601"/>
              </a:spcBef>
              <a:spcAft>
                <a:spcPts val="601"/>
              </a:spcAft>
              <a:buClr>
                <a:srgbClr val="000000"/>
              </a:buClr>
              <a:buFont typeface="StarSymbol"/>
              <a:buAutoNum type="arabicParenR"/>
            </a:pPr>
            <a:r>
              <a:rPr lang="en-US" sz="2400" b="1" strike="noStrike" spc="-1">
                <a:solidFill>
                  <a:srgbClr val="000000"/>
                </a:solidFill>
                <a:latin typeface="Cambria"/>
                <a:ea typeface="Cambria"/>
              </a:rPr>
              <a:t>Official Hashtags: </a:t>
            </a:r>
            <a:r>
              <a:rPr lang="en-US" sz="2400" b="0" strike="noStrike" spc="-1">
                <a:solidFill>
                  <a:srgbClr val="000000"/>
                </a:solidFill>
                <a:latin typeface="Cambria"/>
                <a:ea typeface="Cambria"/>
              </a:rPr>
              <a:t>#SwachhBharat #GarbageFreeIndia #SHS2023</a:t>
            </a:r>
            <a:endParaRPr lang="en-US" sz="2400" b="0" strike="noStrike" spc="-1">
              <a:latin typeface="Arial"/>
            </a:endParaRPr>
          </a:p>
          <a:p>
            <a:pPr marL="457200" indent="-456840" algn="just">
              <a:lnSpc>
                <a:spcPct val="100000"/>
              </a:lnSpc>
              <a:spcBef>
                <a:spcPts val="601"/>
              </a:spcBef>
              <a:spcAft>
                <a:spcPts val="601"/>
              </a:spcAft>
              <a:buClr>
                <a:srgbClr val="000000"/>
              </a:buClr>
              <a:buFont typeface="StarSymbol"/>
              <a:buAutoNum type="arabicParenR"/>
            </a:pPr>
            <a:r>
              <a:rPr lang="en-US" sz="2400" b="1" strike="noStrike" spc="-1">
                <a:solidFill>
                  <a:srgbClr val="000000"/>
                </a:solidFill>
                <a:latin typeface="Cambria"/>
                <a:ea typeface="Cambria"/>
              </a:rPr>
              <a:t>Official Handles: </a:t>
            </a:r>
            <a:r>
              <a:rPr lang="en-US" sz="2400" b="0" strike="noStrike" spc="-1">
                <a:solidFill>
                  <a:srgbClr val="000000"/>
                </a:solidFill>
                <a:latin typeface="Cambria"/>
                <a:ea typeface="Cambria"/>
              </a:rPr>
              <a:t>@SwachhBharatGov, @swachhbharat, @PMOIndia</a:t>
            </a:r>
            <a:endParaRPr lang="en-US" sz="2400" b="0" strike="noStrike" spc="-1">
              <a:latin typeface="Arial"/>
            </a:endParaRPr>
          </a:p>
        </p:txBody>
      </p:sp>
      <p:sp>
        <p:nvSpPr>
          <p:cNvPr id="702" name="CustomShape 5"/>
          <p:cNvSpPr/>
          <p:nvPr/>
        </p:nvSpPr>
        <p:spPr>
          <a:xfrm>
            <a:off x="144000" y="752760"/>
            <a:ext cx="11904480" cy="360"/>
          </a:xfrm>
          <a:custGeom>
            <a:avLst/>
            <a:gdLst/>
            <a:ahLst/>
            <a:cxnLst/>
            <a:rect l="l" t="t" r="r" b="b"/>
            <a:pathLst>
              <a:path w="11904980">
                <a:moveTo>
                  <a:pt x="0" y="0"/>
                </a:moveTo>
                <a:lnTo>
                  <a:pt x="11904726" y="0"/>
                </a:lnTo>
              </a:path>
            </a:pathLst>
          </a:custGeom>
          <a:noFill/>
          <a:ln w="28440">
            <a:solidFill>
              <a:srgbClr val="A4A4A4"/>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TextShape 1"/>
          <p:cNvSpPr txBox="1"/>
          <p:nvPr/>
        </p:nvSpPr>
        <p:spPr>
          <a:xfrm>
            <a:off x="340560" y="279000"/>
            <a:ext cx="10515240" cy="603720"/>
          </a:xfrm>
          <a:prstGeom prst="rect">
            <a:avLst/>
          </a:prstGeom>
          <a:noFill/>
          <a:ln>
            <a:noFill/>
          </a:ln>
        </p:spPr>
        <p:txBody>
          <a:bodyPr lIns="0" tIns="0" rIns="0" bIns="0">
            <a:normAutofit fontScale="38000"/>
          </a:bodyPr>
          <a:lstStyle/>
          <a:p>
            <a:pPr algn="ctr">
              <a:lnSpc>
                <a:spcPct val="100000"/>
              </a:lnSpc>
            </a:pPr>
            <a:r>
              <a:rPr lang="en-US" sz="4000" b="1" strike="noStrike" spc="-1">
                <a:solidFill>
                  <a:srgbClr val="006FC0"/>
                </a:solidFill>
                <a:latin typeface="Gill Sans MT"/>
              </a:rPr>
              <a:t>Additional Support</a:t>
            </a:r>
            <a:r>
              <a:rPr lang="en-US" sz="3600" b="1" strike="noStrike" spc="-1">
                <a:solidFill>
                  <a:srgbClr val="006FC0"/>
                </a:solidFill>
                <a:latin typeface="Gill Sans MT"/>
              </a:rPr>
              <a:t> sought from Ministries</a:t>
            </a:r>
            <a:endParaRPr lang="en-US" sz="3600" b="0" strike="noStrike" spc="-1">
              <a:solidFill>
                <a:srgbClr val="000000"/>
              </a:solidFill>
              <a:latin typeface="Calibri"/>
            </a:endParaRPr>
          </a:p>
        </p:txBody>
      </p:sp>
      <p:graphicFrame>
        <p:nvGraphicFramePr>
          <p:cNvPr id="704" name="Table 2"/>
          <p:cNvGraphicFramePr/>
          <p:nvPr/>
        </p:nvGraphicFramePr>
        <p:xfrm>
          <a:off x="340560" y="1209600"/>
          <a:ext cx="11510280" cy="3736080"/>
        </p:xfrm>
        <a:graphic>
          <a:graphicData uri="http://schemas.openxmlformats.org/drawingml/2006/table">
            <a:tbl>
              <a:tblPr/>
              <a:tblGrid>
                <a:gridCol w="3156840"/>
                <a:gridCol w="8353440"/>
              </a:tblGrid>
              <a:tr h="321840">
                <a:tc>
                  <a:txBody>
                    <a:bodyPr/>
                    <a:lstStyle/>
                    <a:p>
                      <a:pPr>
                        <a:lnSpc>
                          <a:spcPct val="100000"/>
                        </a:lnSpc>
                      </a:pPr>
                      <a:r>
                        <a:rPr lang="en-US" sz="1800" b="1" strike="noStrike" spc="-1">
                          <a:solidFill>
                            <a:srgbClr val="FFFFFF"/>
                          </a:solidFill>
                          <a:latin typeface="Calibri"/>
                        </a:rPr>
                        <a:t>Ministry/ Department</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solidFill>
                  </a:tcPr>
                </a:tc>
                <a:tc>
                  <a:txBody>
                    <a:bodyPr/>
                    <a:lstStyle/>
                    <a:p>
                      <a:pPr>
                        <a:lnSpc>
                          <a:spcPct val="100000"/>
                        </a:lnSpc>
                      </a:pPr>
                      <a:r>
                        <a:rPr lang="en-US" sz="1800" b="1" strike="noStrike" spc="-1">
                          <a:solidFill>
                            <a:srgbClr val="FFFFFF"/>
                          </a:solidFill>
                          <a:latin typeface="Calibri"/>
                        </a:rPr>
                        <a:t>Specific activities proposed</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solidFill>
                  </a:tcPr>
                </a:tc>
              </a:tr>
              <a:tr h="321840">
                <a:tc>
                  <a:txBody>
                    <a:bodyPr/>
                    <a:lstStyle/>
                    <a:p>
                      <a:pPr>
                        <a:lnSpc>
                          <a:spcPct val="100000"/>
                        </a:lnSpc>
                      </a:pPr>
                      <a:r>
                        <a:rPr lang="en-US" sz="1800" b="0" strike="noStrike" spc="-1">
                          <a:solidFill>
                            <a:srgbClr val="000000"/>
                          </a:solidFill>
                          <a:latin typeface="Calibri"/>
                        </a:rPr>
                        <a:t>Corporate Affairs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0000"/>
                        </a:lnSpc>
                      </a:pPr>
                      <a:r>
                        <a:rPr lang="en-US" sz="1800" b="0" strike="noStrike" spc="-1">
                          <a:solidFill>
                            <a:srgbClr val="000000"/>
                          </a:solidFill>
                          <a:latin typeface="Calibri"/>
                        </a:rPr>
                        <a:t>Engage large corporates in organising SHS IEC activities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r>
              <a:tr h="551880">
                <a:tc>
                  <a:txBody>
                    <a:bodyPr/>
                    <a:lstStyle/>
                    <a:p>
                      <a:pPr>
                        <a:lnSpc>
                          <a:spcPct val="100000"/>
                        </a:lnSpc>
                      </a:pPr>
                      <a:r>
                        <a:rPr lang="en-US" sz="1800" b="0" strike="noStrike" spc="-1">
                          <a:solidFill>
                            <a:srgbClr val="000000"/>
                          </a:solidFill>
                          <a:latin typeface="Calibri"/>
                        </a:rPr>
                        <a:t>Civil Aviation</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c>
                  <a:txBody>
                    <a:bodyPr/>
                    <a:lstStyle/>
                    <a:p>
                      <a:pPr>
                        <a:lnSpc>
                          <a:spcPct val="100000"/>
                        </a:lnSpc>
                      </a:pPr>
                      <a:r>
                        <a:rPr lang="en-US" sz="1800" b="0" strike="noStrike" spc="-1">
                          <a:solidFill>
                            <a:srgbClr val="000000"/>
                          </a:solidFill>
                          <a:latin typeface="Calibri"/>
                        </a:rPr>
                        <a:t>Announce SHS messages during flights and at airports</a:t>
                      </a:r>
                      <a:endParaRPr lang="en-US" sz="1800" b="0" strike="noStrike" spc="-1">
                        <a:latin typeface="Arial"/>
                      </a:endParaRPr>
                    </a:p>
                    <a:p>
                      <a:pPr>
                        <a:lnSpc>
                          <a:spcPct val="100000"/>
                        </a:lnSpc>
                      </a:pPr>
                      <a:r>
                        <a:rPr lang="en-US" sz="1800" b="0" strike="noStrike" spc="-1">
                          <a:solidFill>
                            <a:srgbClr val="000000"/>
                          </a:solidFill>
                          <a:latin typeface="Calibri"/>
                        </a:rPr>
                        <a:t>Print Swachhata logo and message on all tickets during the fortnight </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r>
              <a:tr h="321840">
                <a:tc>
                  <a:txBody>
                    <a:bodyPr/>
                    <a:lstStyle/>
                    <a:p>
                      <a:pPr>
                        <a:lnSpc>
                          <a:spcPct val="100000"/>
                        </a:lnSpc>
                      </a:pPr>
                      <a:r>
                        <a:rPr lang="en-US" sz="1800" b="0" strike="noStrike" spc="-1">
                          <a:solidFill>
                            <a:srgbClr val="000000"/>
                          </a:solidFill>
                          <a:latin typeface="Calibri"/>
                        </a:rPr>
                        <a:t>Communication- D/o Telecom</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0000"/>
                        </a:lnSpc>
                      </a:pPr>
                      <a:r>
                        <a:rPr lang="en-US" sz="1800" b="0" strike="noStrike" spc="-1">
                          <a:solidFill>
                            <a:srgbClr val="000000"/>
                          </a:solidFill>
                          <a:latin typeface="Calibri"/>
                        </a:rPr>
                        <a:t>SHS caller tunes on all networks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r>
              <a:tr h="321840">
                <a:tc>
                  <a:txBody>
                    <a:bodyPr/>
                    <a:lstStyle/>
                    <a:p>
                      <a:pPr>
                        <a:lnSpc>
                          <a:spcPct val="100000"/>
                        </a:lnSpc>
                      </a:pPr>
                      <a:r>
                        <a:rPr lang="en-US" sz="1800" b="0" strike="noStrike" spc="-1">
                          <a:solidFill>
                            <a:srgbClr val="000000"/>
                          </a:solidFill>
                          <a:latin typeface="Calibri"/>
                        </a:rPr>
                        <a:t>Culture</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c>
                  <a:txBody>
                    <a:bodyPr/>
                    <a:lstStyle/>
                    <a:p>
                      <a:pPr>
                        <a:lnSpc>
                          <a:spcPct val="100000"/>
                        </a:lnSpc>
                      </a:pPr>
                      <a:r>
                        <a:rPr lang="en-US" sz="1800" b="0" strike="noStrike" spc="-1">
                          <a:solidFill>
                            <a:srgbClr val="000000"/>
                          </a:solidFill>
                          <a:latin typeface="Calibri"/>
                        </a:rPr>
                        <a:t>Special efforts towards Swachhata in places of cultural importance </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r>
              <a:tr h="551880">
                <a:tc>
                  <a:txBody>
                    <a:bodyPr/>
                    <a:lstStyle/>
                    <a:p>
                      <a:pPr>
                        <a:lnSpc>
                          <a:spcPct val="100000"/>
                        </a:lnSpc>
                      </a:pPr>
                      <a:r>
                        <a:rPr lang="en-US" sz="1800" b="0" strike="noStrike" spc="-1">
                          <a:solidFill>
                            <a:srgbClr val="000000"/>
                          </a:solidFill>
                          <a:latin typeface="Calibri"/>
                        </a:rPr>
                        <a:t>Dept of Higher Education</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0000"/>
                        </a:lnSpc>
                      </a:pPr>
                      <a:r>
                        <a:rPr lang="en-US" sz="1800" b="0" strike="noStrike" spc="-1">
                          <a:solidFill>
                            <a:srgbClr val="000000"/>
                          </a:solidFill>
                          <a:latin typeface="Calibri"/>
                        </a:rPr>
                        <a:t>Involve Universities and Colleges in SHS activities</a:t>
                      </a:r>
                      <a:endParaRPr lang="en-US" sz="1800" b="0" strike="noStrike" spc="-1">
                        <a:latin typeface="Arial"/>
                      </a:endParaRPr>
                    </a:p>
                    <a:p>
                      <a:pPr>
                        <a:lnSpc>
                          <a:spcPct val="100000"/>
                        </a:lnSpc>
                      </a:pPr>
                      <a:r>
                        <a:rPr lang="en-US" sz="1800" b="0" strike="noStrike" spc="-1">
                          <a:solidFill>
                            <a:srgbClr val="000000"/>
                          </a:solidFill>
                          <a:latin typeface="Calibri"/>
                        </a:rPr>
                        <a:t>Colleges to adopt ward/village for Shramdaan – felicitation of best colleges on Oct 2nd </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r>
              <a:tr h="551880">
                <a:tc>
                  <a:txBody>
                    <a:bodyPr/>
                    <a:lstStyle/>
                    <a:p>
                      <a:pPr>
                        <a:lnSpc>
                          <a:spcPct val="100000"/>
                        </a:lnSpc>
                      </a:pPr>
                      <a:r>
                        <a:rPr lang="en-US" sz="1800" b="0" strike="noStrike" spc="-1">
                          <a:solidFill>
                            <a:srgbClr val="000000"/>
                          </a:solidFill>
                          <a:latin typeface="Calibri"/>
                        </a:rPr>
                        <a:t>Dept of School Education</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c>
                  <a:txBody>
                    <a:bodyPr/>
                    <a:lstStyle/>
                    <a:p>
                      <a:pPr>
                        <a:lnSpc>
                          <a:spcPct val="100000"/>
                        </a:lnSpc>
                      </a:pPr>
                      <a:r>
                        <a:rPr lang="en-US" sz="1800" b="0" strike="noStrike" spc="-1">
                          <a:solidFill>
                            <a:srgbClr val="000000"/>
                          </a:solidFill>
                          <a:latin typeface="Calibri"/>
                        </a:rPr>
                        <a:t>District/ State/ National level competitions around SHS themes</a:t>
                      </a:r>
                      <a:endParaRPr lang="en-US" sz="1800" b="0" strike="noStrike" spc="-1">
                        <a:latin typeface="Arial"/>
                      </a:endParaRPr>
                    </a:p>
                    <a:p>
                      <a:pPr>
                        <a:lnSpc>
                          <a:spcPct val="100000"/>
                        </a:lnSpc>
                      </a:pPr>
                      <a:r>
                        <a:rPr lang="en-US" sz="1800" b="0" strike="noStrike" spc="-1">
                          <a:solidFill>
                            <a:srgbClr val="000000"/>
                          </a:solidFill>
                          <a:latin typeface="Calibri"/>
                        </a:rPr>
                        <a:t>Engage students from public and private institutions in SHS activities </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r>
              <a:tr h="321840">
                <a:tc>
                  <a:txBody>
                    <a:bodyPr/>
                    <a:lstStyle/>
                    <a:p>
                      <a:pPr>
                        <a:lnSpc>
                          <a:spcPct val="100000"/>
                        </a:lnSpc>
                      </a:pPr>
                      <a:r>
                        <a:rPr lang="en-US" sz="1800" b="0" strike="noStrike" spc="-1">
                          <a:solidFill>
                            <a:srgbClr val="000000"/>
                          </a:solidFill>
                          <a:latin typeface="Calibri"/>
                        </a:rPr>
                        <a:t>Electronics &amp; IT (MeITY)</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0000"/>
                        </a:lnSpc>
                      </a:pPr>
                      <a:r>
                        <a:rPr lang="en-US" sz="1800" b="0" strike="noStrike" spc="-1">
                          <a:solidFill>
                            <a:srgbClr val="000000"/>
                          </a:solidFill>
                          <a:latin typeface="Calibri"/>
                        </a:rPr>
                        <a:t>Utilise MyGov platform for public engagement and monitoring of activities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r>
              <a:tr h="321840">
                <a:tc>
                  <a:txBody>
                    <a:bodyPr/>
                    <a:lstStyle/>
                    <a:p>
                      <a:pPr>
                        <a:lnSpc>
                          <a:spcPct val="100000"/>
                        </a:lnSpc>
                      </a:pPr>
                      <a:r>
                        <a:rPr lang="en-US" sz="1800" b="0" strike="noStrike" spc="-1">
                          <a:solidFill>
                            <a:srgbClr val="000000"/>
                          </a:solidFill>
                          <a:latin typeface="Calibri"/>
                        </a:rPr>
                        <a:t>MoEFCC</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c>
                  <a:txBody>
                    <a:bodyPr/>
                    <a:lstStyle/>
                    <a:p>
                      <a:pPr>
                        <a:lnSpc>
                          <a:spcPct val="100000"/>
                        </a:lnSpc>
                      </a:pPr>
                      <a:r>
                        <a:rPr lang="en-US" sz="1800" b="0" strike="noStrike" spc="-1">
                          <a:solidFill>
                            <a:srgbClr val="000000"/>
                          </a:solidFill>
                          <a:latin typeface="Calibri"/>
                        </a:rPr>
                        <a:t>Prioritize Swachhata activities under Mission LiFE </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r>
              <a:tr h="1011960">
                <a:tc>
                  <a:txBody>
                    <a:bodyPr/>
                    <a:lstStyle/>
                    <a:p>
                      <a:pPr>
                        <a:lnSpc>
                          <a:spcPct val="100000"/>
                        </a:lnSpc>
                      </a:pPr>
                      <a:r>
                        <a:rPr lang="en-US" sz="1800" b="0" strike="noStrike" spc="-1">
                          <a:solidFill>
                            <a:srgbClr val="000000"/>
                          </a:solidFill>
                          <a:latin typeface="Calibri"/>
                        </a:rPr>
                        <a:t>Information &amp; Broadcasting</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0000"/>
                        </a:lnSpc>
                      </a:pPr>
                      <a:r>
                        <a:rPr lang="en-US" sz="1800" b="0" strike="noStrike" spc="-1">
                          <a:solidFill>
                            <a:srgbClr val="000000"/>
                          </a:solidFill>
                          <a:latin typeface="Calibri"/>
                        </a:rPr>
                        <a:t>Engage with RJs to popularize SHS themes, messages, and other achievements </a:t>
                      </a:r>
                      <a:endParaRPr lang="en-US" sz="1800" b="0" strike="noStrike" spc="-1">
                        <a:latin typeface="Arial"/>
                      </a:endParaRPr>
                    </a:p>
                    <a:p>
                      <a:pPr>
                        <a:lnSpc>
                          <a:spcPct val="100000"/>
                        </a:lnSpc>
                      </a:pPr>
                      <a:r>
                        <a:rPr lang="en-US" sz="1800" b="0" strike="noStrike" spc="-1">
                          <a:solidFill>
                            <a:srgbClr val="000000"/>
                          </a:solidFill>
                          <a:latin typeface="Calibri"/>
                        </a:rPr>
                        <a:t>Ensure SHS messaging and celebrity endorsements on popular shows on TV in multiple languages.</a:t>
                      </a:r>
                      <a:endParaRPr lang="en-US" sz="1800" b="0" strike="noStrike" spc="-1">
                        <a:latin typeface="Arial"/>
                      </a:endParaRPr>
                    </a:p>
                    <a:p>
                      <a:pPr>
                        <a:lnSpc>
                          <a:spcPct val="100000"/>
                        </a:lnSpc>
                      </a:pPr>
                      <a:r>
                        <a:rPr lang="en-US" sz="1800" b="0" strike="noStrike" spc="-1">
                          <a:solidFill>
                            <a:srgbClr val="000000"/>
                          </a:solidFill>
                          <a:latin typeface="Calibri"/>
                        </a:rPr>
                        <a:t>Special episodes around SHS themes aired during the fortnight.</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r>
            </a:tbl>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5" name="Table 1"/>
          <p:cNvGraphicFramePr/>
          <p:nvPr/>
        </p:nvGraphicFramePr>
        <p:xfrm>
          <a:off x="340560" y="1284120"/>
          <a:ext cx="11510280" cy="2363400"/>
        </p:xfrm>
        <a:graphic>
          <a:graphicData uri="http://schemas.openxmlformats.org/drawingml/2006/table">
            <a:tbl>
              <a:tblPr/>
              <a:tblGrid>
                <a:gridCol w="3156840"/>
                <a:gridCol w="8353440"/>
              </a:tblGrid>
              <a:tr h="321840">
                <a:tc>
                  <a:txBody>
                    <a:bodyPr/>
                    <a:lstStyle/>
                    <a:p>
                      <a:pPr>
                        <a:lnSpc>
                          <a:spcPct val="100000"/>
                        </a:lnSpc>
                      </a:pPr>
                      <a:r>
                        <a:rPr lang="en-US" sz="1800" b="1" strike="noStrike" spc="-1">
                          <a:solidFill>
                            <a:srgbClr val="FFFFFF"/>
                          </a:solidFill>
                          <a:latin typeface="Calibri"/>
                        </a:rPr>
                        <a:t>Ministry/ Department</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solidFill>
                  </a:tcPr>
                </a:tc>
                <a:tc>
                  <a:txBody>
                    <a:bodyPr/>
                    <a:lstStyle/>
                    <a:p>
                      <a:pPr>
                        <a:lnSpc>
                          <a:spcPct val="100000"/>
                        </a:lnSpc>
                      </a:pPr>
                      <a:r>
                        <a:rPr lang="en-US" sz="1800" b="1" strike="noStrike" spc="-1">
                          <a:solidFill>
                            <a:srgbClr val="FFFFFF"/>
                          </a:solidFill>
                          <a:latin typeface="Calibri"/>
                        </a:rPr>
                        <a:t>Specific activities proposed</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solidFill>
                  </a:tcPr>
                </a:tc>
              </a:tr>
              <a:tr h="321840">
                <a:tc>
                  <a:txBody>
                    <a:bodyPr/>
                    <a:lstStyle/>
                    <a:p>
                      <a:pPr>
                        <a:lnSpc>
                          <a:spcPct val="100000"/>
                        </a:lnSpc>
                      </a:pPr>
                      <a:r>
                        <a:rPr lang="en-US" sz="1800" b="0" strike="noStrike" spc="-1">
                          <a:solidFill>
                            <a:srgbClr val="000000"/>
                          </a:solidFill>
                          <a:latin typeface="Calibri"/>
                        </a:rPr>
                        <a:t>Petroleum and Natural Gas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0000"/>
                        </a:lnSpc>
                      </a:pPr>
                      <a:r>
                        <a:rPr lang="en-US" sz="1800" b="0" strike="noStrike" spc="-1">
                          <a:solidFill>
                            <a:srgbClr val="000000"/>
                          </a:solidFill>
                          <a:latin typeface="Calibri"/>
                        </a:rPr>
                        <a:t>Use petrol pumps to display SHS IEC messages, logos, banners and hashtags for publicity</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r>
              <a:tr h="781920">
                <a:tc>
                  <a:txBody>
                    <a:bodyPr/>
                    <a:lstStyle/>
                    <a:p>
                      <a:pPr>
                        <a:lnSpc>
                          <a:spcPct val="100000"/>
                        </a:lnSpc>
                      </a:pPr>
                      <a:r>
                        <a:rPr lang="en-US" sz="1800" b="0" strike="noStrike" spc="-1">
                          <a:solidFill>
                            <a:srgbClr val="000000"/>
                          </a:solidFill>
                          <a:latin typeface="Calibri"/>
                        </a:rPr>
                        <a:t>Ports, Shipping, Waterways</a:t>
                      </a:r>
                      <a:endParaRPr lang="en-US" sz="1800" b="0" strike="noStrike" spc="-1">
                        <a:latin typeface="Arial"/>
                      </a:endParaRPr>
                    </a:p>
                    <a:p>
                      <a:pPr>
                        <a:lnSpc>
                          <a:spcPct val="100000"/>
                        </a:lnSpc>
                      </a:pPr>
                      <a:r>
                        <a:rPr lang="en-US" sz="1800" b="0" strike="noStrike" spc="-1">
                          <a:solidFill>
                            <a:srgbClr val="000000"/>
                          </a:solidFill>
                          <a:latin typeface="Calibri"/>
                        </a:rPr>
                        <a:t>Ministry of Earth Sciences (Dept of Ocean Development)</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c>
                  <a:txBody>
                    <a:bodyPr/>
                    <a:lstStyle/>
                    <a:p>
                      <a:pPr>
                        <a:lnSpc>
                          <a:spcPct val="100000"/>
                        </a:lnSpc>
                      </a:pPr>
                      <a:r>
                        <a:rPr lang="en-US" sz="1800" b="0" strike="noStrike" spc="-1">
                          <a:solidFill>
                            <a:srgbClr val="000000"/>
                          </a:solidFill>
                          <a:latin typeface="Calibri"/>
                        </a:rPr>
                        <a:t>Plogging drives along beaches and waterfronts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r>
              <a:tr h="551880">
                <a:tc>
                  <a:txBody>
                    <a:bodyPr/>
                    <a:lstStyle/>
                    <a:p>
                      <a:pPr>
                        <a:lnSpc>
                          <a:spcPct val="100000"/>
                        </a:lnSpc>
                      </a:pPr>
                      <a:r>
                        <a:rPr lang="en-US" sz="1800" b="0" strike="noStrike" spc="-1">
                          <a:solidFill>
                            <a:srgbClr val="000000"/>
                          </a:solidFill>
                          <a:latin typeface="Calibri"/>
                        </a:rPr>
                        <a:t>Railways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0000"/>
                        </a:lnSpc>
                      </a:pPr>
                      <a:r>
                        <a:rPr lang="en-US" sz="1800" b="0" strike="noStrike" spc="-1">
                          <a:solidFill>
                            <a:srgbClr val="000000"/>
                          </a:solidFill>
                          <a:latin typeface="Calibri"/>
                        </a:rPr>
                        <a:t>Print Swachhata logo and message on all tickets during the fortnight  </a:t>
                      </a:r>
                      <a:endParaRPr lang="en-US" sz="1800" b="0" strike="noStrike" spc="-1">
                        <a:latin typeface="Arial"/>
                      </a:endParaRPr>
                    </a:p>
                    <a:p>
                      <a:pPr>
                        <a:lnSpc>
                          <a:spcPct val="100000"/>
                        </a:lnSpc>
                      </a:pPr>
                      <a:r>
                        <a:rPr lang="en-US" sz="1800" b="0" strike="noStrike" spc="-1">
                          <a:solidFill>
                            <a:srgbClr val="000000"/>
                          </a:solidFill>
                          <a:latin typeface="Calibri"/>
                        </a:rPr>
                        <a:t>SHS announcements and A/V messages to be played in Vande Bharat/Shatabdi trains </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r>
              <a:tr h="551880">
                <a:tc>
                  <a:txBody>
                    <a:bodyPr/>
                    <a:lstStyle/>
                    <a:p>
                      <a:pPr>
                        <a:lnSpc>
                          <a:spcPct val="100000"/>
                        </a:lnSpc>
                      </a:pPr>
                      <a:r>
                        <a:rPr lang="en-US" sz="1800" b="0" strike="noStrike" spc="-1">
                          <a:solidFill>
                            <a:srgbClr val="000000"/>
                          </a:solidFill>
                          <a:latin typeface="Calibri"/>
                        </a:rPr>
                        <a:t>Sports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c>
                  <a:txBody>
                    <a:bodyPr/>
                    <a:lstStyle/>
                    <a:p>
                      <a:pPr>
                        <a:lnSpc>
                          <a:spcPct val="100000"/>
                        </a:lnSpc>
                      </a:pPr>
                      <a:r>
                        <a:rPr lang="en-US" sz="1800" b="0" strike="noStrike" spc="-1">
                          <a:solidFill>
                            <a:srgbClr val="000000"/>
                          </a:solidFill>
                          <a:latin typeface="Calibri"/>
                        </a:rPr>
                        <a:t>Engage Sports celebrities to endorse SHS </a:t>
                      </a:r>
                      <a:endParaRPr lang="en-US" sz="1800" b="0" strike="noStrike" spc="-1">
                        <a:latin typeface="Arial"/>
                      </a:endParaRPr>
                    </a:p>
                    <a:p>
                      <a:pPr>
                        <a:lnSpc>
                          <a:spcPct val="100000"/>
                        </a:lnSpc>
                      </a:pPr>
                      <a:r>
                        <a:rPr lang="en-US" sz="1800" b="0" strike="noStrike" spc="-1">
                          <a:solidFill>
                            <a:srgbClr val="000000"/>
                          </a:solidFill>
                          <a:latin typeface="Calibri"/>
                        </a:rPr>
                        <a:t>Organise Swachhata Runs in districts/states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r>
              <a:tr h="1011960">
                <a:tc>
                  <a:txBody>
                    <a:bodyPr/>
                    <a:lstStyle/>
                    <a:p>
                      <a:pPr>
                        <a:lnSpc>
                          <a:spcPct val="100000"/>
                        </a:lnSpc>
                      </a:pPr>
                      <a:r>
                        <a:rPr lang="en-US" sz="1800" b="0" strike="noStrike" spc="-1">
                          <a:solidFill>
                            <a:srgbClr val="000000"/>
                          </a:solidFill>
                          <a:latin typeface="Calibri"/>
                        </a:rPr>
                        <a:t>Tourism</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0000"/>
                        </a:lnSpc>
                      </a:pPr>
                      <a:r>
                        <a:rPr lang="en-US" sz="1800" b="0" strike="noStrike" spc="-1">
                          <a:solidFill>
                            <a:srgbClr val="000000"/>
                          </a:solidFill>
                          <a:latin typeface="Calibri"/>
                        </a:rPr>
                        <a:t>SHS activities at 108  high footfall tourist/ pilgrim sites (part of Travel for LiFE – outcome of India’s G20 presidency)</a:t>
                      </a:r>
                      <a:endParaRPr lang="en-US" sz="1800" b="0" strike="noStrike" spc="-1">
                        <a:latin typeface="Arial"/>
                      </a:endParaRPr>
                    </a:p>
                    <a:p>
                      <a:pPr>
                        <a:lnSpc>
                          <a:spcPct val="100000"/>
                        </a:lnSpc>
                      </a:pPr>
                      <a:r>
                        <a:rPr lang="en-US" sz="1800" b="0" strike="noStrike" spc="-1">
                          <a:solidFill>
                            <a:srgbClr val="000000"/>
                          </a:solidFill>
                          <a:latin typeface="Calibri"/>
                        </a:rPr>
                        <a:t>Train wraps with SHS messages </a:t>
                      </a:r>
                      <a:endParaRPr lang="en-US" sz="1800" b="0" strike="noStrike" spc="-1">
                        <a:latin typeface="Arial"/>
                      </a:endParaRPr>
                    </a:p>
                    <a:p>
                      <a:pPr>
                        <a:lnSpc>
                          <a:spcPct val="100000"/>
                        </a:lnSpc>
                      </a:pPr>
                      <a:r>
                        <a:rPr lang="en-US" sz="1800" b="0" strike="noStrike" spc="-1">
                          <a:solidFill>
                            <a:srgbClr val="000000"/>
                          </a:solidFill>
                          <a:latin typeface="Calibri"/>
                        </a:rPr>
                        <a:t>Panel advertisement on TFL on 2 Tejas trains for the entire period</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r>
              <a:tr h="321840">
                <a:tc>
                  <a:txBody>
                    <a:bodyPr/>
                    <a:lstStyle/>
                    <a:p>
                      <a:pPr>
                        <a:lnSpc>
                          <a:spcPct val="100000"/>
                        </a:lnSpc>
                      </a:pPr>
                      <a:r>
                        <a:rPr lang="en-US" sz="1800" b="0" strike="noStrike" spc="-1">
                          <a:solidFill>
                            <a:srgbClr val="000000"/>
                          </a:solidFill>
                          <a:latin typeface="Calibri"/>
                        </a:rPr>
                        <a:t>Youth Affairs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c>
                  <a:txBody>
                    <a:bodyPr/>
                    <a:lstStyle/>
                    <a:p>
                      <a:pPr>
                        <a:lnSpc>
                          <a:spcPct val="100000"/>
                        </a:lnSpc>
                      </a:pPr>
                      <a:r>
                        <a:rPr lang="en-US" sz="1800" b="0" strike="noStrike" spc="-1">
                          <a:solidFill>
                            <a:srgbClr val="000000"/>
                          </a:solidFill>
                          <a:latin typeface="Calibri"/>
                        </a:rPr>
                        <a:t>Youth engagement through NSS, NCC, NYKS</a:t>
                      </a:r>
                      <a:endParaRPr lang="en-US" sz="1800" b="0" strike="noStrike" spc="-1">
                        <a:latin typeface="Arial"/>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FFFFFF"/>
                    </a:solidFill>
                  </a:tcPr>
                </a:tc>
              </a:tr>
            </a:tbl>
          </a:graphicData>
        </a:graphic>
      </p:graphicFrame>
      <p:sp>
        <p:nvSpPr>
          <p:cNvPr id="706" name="TextShape 2"/>
          <p:cNvSpPr txBox="1"/>
          <p:nvPr/>
        </p:nvSpPr>
        <p:spPr>
          <a:xfrm>
            <a:off x="340560" y="279000"/>
            <a:ext cx="10515240" cy="603720"/>
          </a:xfrm>
          <a:prstGeom prst="rect">
            <a:avLst/>
          </a:prstGeom>
          <a:noFill/>
          <a:ln>
            <a:noFill/>
          </a:ln>
        </p:spPr>
        <p:txBody>
          <a:bodyPr lIns="0" tIns="0" rIns="0" bIns="0">
            <a:normAutofit fontScale="38000"/>
          </a:bodyPr>
          <a:lstStyle/>
          <a:p>
            <a:pPr algn="ctr">
              <a:lnSpc>
                <a:spcPct val="100000"/>
              </a:lnSpc>
            </a:pPr>
            <a:r>
              <a:rPr lang="en-US" sz="4000" b="1" strike="noStrike" spc="-1">
                <a:solidFill>
                  <a:srgbClr val="006FC0"/>
                </a:solidFill>
                <a:latin typeface="Gill Sans MT"/>
              </a:rPr>
              <a:t>Additional Support</a:t>
            </a:r>
            <a:r>
              <a:rPr lang="en-US" sz="3600" b="1" strike="noStrike" spc="-1">
                <a:solidFill>
                  <a:srgbClr val="006FC0"/>
                </a:solidFill>
                <a:latin typeface="Gill Sans MT"/>
              </a:rPr>
              <a:t> sought from Ministries</a:t>
            </a:r>
            <a:endParaRPr lang="en-US" sz="3600" b="0" strike="noStrike" spc="-1">
              <a:solidFill>
                <a:srgbClr val="000000"/>
              </a:solidFill>
              <a:latin typeface="Calibri"/>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985320" y="126360"/>
            <a:ext cx="10220760" cy="53676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3000" b="1" strike="noStrike" spc="-1">
                <a:solidFill>
                  <a:srgbClr val="4472C4"/>
                </a:solidFill>
                <a:latin typeface="Cambria"/>
                <a:ea typeface="Cambria"/>
              </a:rPr>
              <a:t>Key Achievements</a:t>
            </a:r>
            <a:endParaRPr lang="en-US" sz="3000" b="0" strike="noStrike" spc="-1">
              <a:latin typeface="Arial"/>
            </a:endParaRPr>
          </a:p>
        </p:txBody>
      </p:sp>
      <p:grpSp>
        <p:nvGrpSpPr>
          <p:cNvPr id="435" name="Group 2"/>
          <p:cNvGrpSpPr/>
          <p:nvPr/>
        </p:nvGrpSpPr>
        <p:grpSpPr>
          <a:xfrm>
            <a:off x="8983440" y="1248120"/>
            <a:ext cx="2494800" cy="2008080"/>
            <a:chOff x="8983440" y="1248120"/>
            <a:chExt cx="2494800" cy="2008080"/>
          </a:xfrm>
        </p:grpSpPr>
        <p:sp>
          <p:nvSpPr>
            <p:cNvPr id="436" name="CustomShape 3"/>
            <p:cNvSpPr/>
            <p:nvPr/>
          </p:nvSpPr>
          <p:spPr>
            <a:xfrm>
              <a:off x="9012240" y="1910880"/>
              <a:ext cx="582120" cy="600840"/>
            </a:xfrm>
            <a:custGeom>
              <a:avLst/>
              <a:gdLst/>
              <a:ahLst/>
              <a:cxnLst/>
              <a:rect l="l" t="t" r="r" b="b"/>
              <a:pathLst>
                <a:path w="616585" h="541019">
                  <a:moveTo>
                    <a:pt x="129540" y="0"/>
                  </a:moveTo>
                  <a:lnTo>
                    <a:pt x="0" y="170180"/>
                  </a:lnTo>
                  <a:lnTo>
                    <a:pt x="487044" y="540893"/>
                  </a:lnTo>
                  <a:lnTo>
                    <a:pt x="616584" y="370713"/>
                  </a:lnTo>
                  <a:lnTo>
                    <a:pt x="129540" y="0"/>
                  </a:lnTo>
                  <a:close/>
                </a:path>
              </a:pathLst>
            </a:custGeom>
            <a:solidFill>
              <a:srgbClr val="747678"/>
            </a:solidFill>
            <a:ln>
              <a:noFill/>
            </a:ln>
          </p:spPr>
          <p:style>
            <a:lnRef idx="0">
              <a:scrgbClr r="0" g="0" b="0"/>
            </a:lnRef>
            <a:fillRef idx="0">
              <a:scrgbClr r="0" g="0" b="0"/>
            </a:fillRef>
            <a:effectRef idx="0">
              <a:scrgbClr r="0" g="0" b="0"/>
            </a:effectRef>
            <a:fontRef idx="minor"/>
          </p:style>
        </p:sp>
        <p:sp>
          <p:nvSpPr>
            <p:cNvPr id="437" name="CustomShape 4"/>
            <p:cNvSpPr/>
            <p:nvPr/>
          </p:nvSpPr>
          <p:spPr>
            <a:xfrm>
              <a:off x="9131400" y="1248120"/>
              <a:ext cx="2346840" cy="2008080"/>
            </a:xfrm>
            <a:prstGeom prst="roundRect">
              <a:avLst>
                <a:gd name="adj" fmla="val 4513"/>
              </a:avLst>
            </a:prstGeom>
            <a:solidFill>
              <a:srgbClr val="F2F2F2"/>
            </a:solidFill>
            <a:ln>
              <a:noFill/>
            </a:ln>
          </p:spPr>
          <p:style>
            <a:lnRef idx="0">
              <a:scrgbClr r="0" g="0" b="0"/>
            </a:lnRef>
            <a:fillRef idx="0">
              <a:scrgbClr r="0" g="0" b="0"/>
            </a:fillRef>
            <a:effectRef idx="0">
              <a:scrgbClr r="0" g="0" b="0"/>
            </a:effectRef>
            <a:fontRef idx="minor"/>
          </p:style>
        </p:sp>
        <p:sp>
          <p:nvSpPr>
            <p:cNvPr id="438" name="CustomShape 5"/>
            <p:cNvSpPr/>
            <p:nvPr/>
          </p:nvSpPr>
          <p:spPr>
            <a:xfrm>
              <a:off x="9235800" y="2332440"/>
              <a:ext cx="2188080" cy="7318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12600">
                <a:lnSpc>
                  <a:spcPct val="100000"/>
                </a:lnSpc>
                <a:spcAft>
                  <a:spcPts val="601"/>
                </a:spcAft>
              </a:pPr>
              <a:r>
                <a:rPr lang="en-US" sz="2400" b="1" strike="noStrike" spc="-7">
                  <a:latin typeface="Cambria"/>
                  <a:ea typeface="Cambria"/>
                </a:rPr>
                <a:t>12</a:t>
              </a:r>
              <a:r>
                <a:rPr lang="en-US" sz="2000" b="1" strike="noStrike" spc="-7">
                  <a:latin typeface="Cambria"/>
                  <a:ea typeface="Cambria"/>
                </a:rPr>
                <a:t> </a:t>
              </a:r>
              <a:r>
                <a:rPr lang="en-US" sz="2400" b="0" strike="noStrike" spc="-7">
                  <a:latin typeface="Cambria"/>
                  <a:ea typeface="Cambria"/>
                </a:rPr>
                <a:t>Cr.  IHHL units</a:t>
              </a:r>
              <a:endParaRPr lang="en-US" sz="2400" b="0" strike="noStrike" spc="-1">
                <a:latin typeface="Arial"/>
              </a:endParaRPr>
            </a:p>
          </p:txBody>
        </p:sp>
        <p:sp>
          <p:nvSpPr>
            <p:cNvPr id="439" name="CustomShape 6"/>
            <p:cNvSpPr/>
            <p:nvPr/>
          </p:nvSpPr>
          <p:spPr>
            <a:xfrm>
              <a:off x="9011880" y="1434240"/>
              <a:ext cx="2250720" cy="668880"/>
            </a:xfrm>
            <a:custGeom>
              <a:avLst/>
              <a:gdLst/>
              <a:ahLst/>
              <a:cxnLst/>
              <a:rect l="l" t="t" r="r" b="b"/>
              <a:pathLst>
                <a:path w="2382520" h="601980">
                  <a:moveTo>
                    <a:pt x="0" y="601979"/>
                  </a:moveTo>
                  <a:lnTo>
                    <a:pt x="2382012" y="601979"/>
                  </a:lnTo>
                  <a:lnTo>
                    <a:pt x="2382012" y="0"/>
                  </a:lnTo>
                  <a:lnTo>
                    <a:pt x="0" y="0"/>
                  </a:lnTo>
                  <a:lnTo>
                    <a:pt x="0" y="601979"/>
                  </a:lnTo>
                  <a:close/>
                </a:path>
              </a:pathLst>
            </a:custGeom>
            <a:solidFill>
              <a:schemeClr val="accent5">
                <a:lumMod val="20000"/>
                <a:lumOff val="80000"/>
              </a:schemeClr>
            </a:solidFill>
            <a:ln>
              <a:noFill/>
            </a:ln>
          </p:spPr>
          <p:style>
            <a:lnRef idx="0">
              <a:scrgbClr r="0" g="0" b="0"/>
            </a:lnRef>
            <a:fillRef idx="0">
              <a:scrgbClr r="0" g="0" b="0"/>
            </a:fillRef>
            <a:effectRef idx="0">
              <a:scrgbClr r="0" g="0" b="0"/>
            </a:effectRef>
            <a:fontRef idx="minor"/>
          </p:style>
        </p:sp>
        <p:sp>
          <p:nvSpPr>
            <p:cNvPr id="440" name="CustomShape 7"/>
            <p:cNvSpPr/>
            <p:nvPr/>
          </p:nvSpPr>
          <p:spPr>
            <a:xfrm>
              <a:off x="8983440" y="1592280"/>
              <a:ext cx="2250720" cy="371160"/>
            </a:xfrm>
            <a:prstGeom prst="rect">
              <a:avLst/>
            </a:prstGeom>
            <a:noFill/>
            <a:ln>
              <a:noFill/>
            </a:ln>
          </p:spPr>
          <p:style>
            <a:lnRef idx="0">
              <a:scrgbClr r="0" g="0" b="0"/>
            </a:lnRef>
            <a:fillRef idx="0">
              <a:scrgbClr r="0" g="0" b="0"/>
            </a:fillRef>
            <a:effectRef idx="0">
              <a:scrgbClr r="0" g="0" b="0"/>
            </a:effectRef>
            <a:fontRef idx="minor"/>
          </p:style>
          <p:txBody>
            <a:bodyPr lIns="0" tIns="5760" rIns="0" bIns="0">
              <a:spAutoFit/>
            </a:bodyPr>
            <a:lstStyle/>
            <a:p>
              <a:pPr marL="267840">
                <a:lnSpc>
                  <a:spcPct val="100000"/>
                </a:lnSpc>
                <a:spcBef>
                  <a:spcPts val="244"/>
                </a:spcBef>
              </a:pPr>
              <a:r>
                <a:rPr lang="en-US" sz="2400" b="1" strike="noStrike" spc="-7">
                  <a:solidFill>
                    <a:srgbClr val="000000"/>
                  </a:solidFill>
                  <a:latin typeface="Cambria"/>
                  <a:ea typeface="Cambria"/>
                </a:rPr>
                <a:t>IHHL</a:t>
              </a:r>
              <a:endParaRPr lang="en-US" sz="2400" b="0" strike="noStrike" spc="-1">
                <a:latin typeface="Arial"/>
              </a:endParaRPr>
            </a:p>
          </p:txBody>
        </p:sp>
      </p:grpSp>
      <p:grpSp>
        <p:nvGrpSpPr>
          <p:cNvPr id="441" name="Group 8"/>
          <p:cNvGrpSpPr/>
          <p:nvPr/>
        </p:nvGrpSpPr>
        <p:grpSpPr>
          <a:xfrm>
            <a:off x="8983440" y="3501000"/>
            <a:ext cx="2484000" cy="2093040"/>
            <a:chOff x="8983440" y="3501000"/>
            <a:chExt cx="2484000" cy="2093040"/>
          </a:xfrm>
        </p:grpSpPr>
        <p:sp>
          <p:nvSpPr>
            <p:cNvPr id="442" name="CustomShape 9"/>
            <p:cNvSpPr/>
            <p:nvPr/>
          </p:nvSpPr>
          <p:spPr>
            <a:xfrm>
              <a:off x="8983440" y="4199760"/>
              <a:ext cx="582120" cy="633960"/>
            </a:xfrm>
            <a:custGeom>
              <a:avLst/>
              <a:gdLst/>
              <a:ahLst/>
              <a:cxnLst/>
              <a:rect l="l" t="t" r="r" b="b"/>
              <a:pathLst>
                <a:path w="616584" h="541019">
                  <a:moveTo>
                    <a:pt x="129540" y="0"/>
                  </a:moveTo>
                  <a:lnTo>
                    <a:pt x="0" y="170180"/>
                  </a:lnTo>
                  <a:lnTo>
                    <a:pt x="487045" y="540893"/>
                  </a:lnTo>
                  <a:lnTo>
                    <a:pt x="616458" y="370713"/>
                  </a:lnTo>
                  <a:lnTo>
                    <a:pt x="129540" y="0"/>
                  </a:lnTo>
                  <a:close/>
                </a:path>
              </a:pathLst>
            </a:custGeom>
            <a:solidFill>
              <a:srgbClr val="747678"/>
            </a:solidFill>
            <a:ln>
              <a:noFill/>
            </a:ln>
          </p:spPr>
          <p:style>
            <a:lnRef idx="0">
              <a:scrgbClr r="0" g="0" b="0"/>
            </a:lnRef>
            <a:fillRef idx="0">
              <a:scrgbClr r="0" g="0" b="0"/>
            </a:fillRef>
            <a:effectRef idx="0">
              <a:scrgbClr r="0" g="0" b="0"/>
            </a:effectRef>
            <a:fontRef idx="minor"/>
          </p:style>
        </p:sp>
        <p:sp>
          <p:nvSpPr>
            <p:cNvPr id="443" name="CustomShape 10"/>
            <p:cNvSpPr/>
            <p:nvPr/>
          </p:nvSpPr>
          <p:spPr>
            <a:xfrm>
              <a:off x="9118800" y="3501000"/>
              <a:ext cx="2348640" cy="2093040"/>
            </a:xfrm>
            <a:prstGeom prst="roundRect">
              <a:avLst>
                <a:gd name="adj" fmla="val 6041"/>
              </a:avLst>
            </a:prstGeom>
            <a:solidFill>
              <a:srgbClr val="F2F2F2"/>
            </a:solidFill>
            <a:ln>
              <a:noFill/>
            </a:ln>
          </p:spPr>
          <p:style>
            <a:lnRef idx="0">
              <a:scrgbClr r="0" g="0" b="0"/>
            </a:lnRef>
            <a:fillRef idx="0">
              <a:scrgbClr r="0" g="0" b="0"/>
            </a:fillRef>
            <a:effectRef idx="0">
              <a:scrgbClr r="0" g="0" b="0"/>
            </a:effectRef>
            <a:fontRef idx="minor"/>
          </p:style>
        </p:sp>
        <p:sp>
          <p:nvSpPr>
            <p:cNvPr id="444" name="CustomShape 11"/>
            <p:cNvSpPr/>
            <p:nvPr/>
          </p:nvSpPr>
          <p:spPr>
            <a:xfrm>
              <a:off x="9249480" y="4443480"/>
              <a:ext cx="2174400" cy="10976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12600">
                <a:lnSpc>
                  <a:spcPct val="100000"/>
                </a:lnSpc>
                <a:spcAft>
                  <a:spcPts val="601"/>
                </a:spcAft>
              </a:pPr>
              <a:r>
                <a:rPr lang="en-US" sz="2400" b="1" strike="noStrike" spc="-7">
                  <a:solidFill>
                    <a:srgbClr val="000000"/>
                  </a:solidFill>
                  <a:latin typeface="Cambria"/>
                  <a:ea typeface="Cambria"/>
                </a:rPr>
                <a:t>3.11 Lakh </a:t>
              </a:r>
              <a:r>
                <a:rPr lang="en-US" sz="2400" b="0" strike="noStrike" spc="-7">
                  <a:latin typeface="Cambria"/>
                  <a:ea typeface="Cambria"/>
                </a:rPr>
                <a:t>CT/PT </a:t>
              </a:r>
              <a:r>
                <a:rPr lang="en-US" sz="2400" b="0" strike="noStrike" spc="-7">
                  <a:solidFill>
                    <a:srgbClr val="000000"/>
                  </a:solidFill>
                  <a:latin typeface="Cambria"/>
                  <a:ea typeface="Cambria"/>
                </a:rPr>
                <a:t>complexes </a:t>
              </a:r>
              <a:endParaRPr lang="en-US" sz="2400" b="0" strike="noStrike" spc="-1">
                <a:latin typeface="Arial"/>
              </a:endParaRPr>
            </a:p>
          </p:txBody>
        </p:sp>
        <p:sp>
          <p:nvSpPr>
            <p:cNvPr id="445" name="CustomShape 12"/>
            <p:cNvSpPr/>
            <p:nvPr/>
          </p:nvSpPr>
          <p:spPr>
            <a:xfrm>
              <a:off x="8986320" y="3697560"/>
              <a:ext cx="2250720" cy="705240"/>
            </a:xfrm>
            <a:custGeom>
              <a:avLst/>
              <a:gdLst/>
              <a:ahLst/>
              <a:cxnLst/>
              <a:rect l="l" t="t" r="r" b="b"/>
              <a:pathLst>
                <a:path w="2382520" h="601980">
                  <a:moveTo>
                    <a:pt x="0" y="601979"/>
                  </a:moveTo>
                  <a:lnTo>
                    <a:pt x="2382012" y="601979"/>
                  </a:lnTo>
                  <a:lnTo>
                    <a:pt x="2382012" y="0"/>
                  </a:lnTo>
                  <a:lnTo>
                    <a:pt x="0" y="0"/>
                  </a:lnTo>
                  <a:lnTo>
                    <a:pt x="0" y="601979"/>
                  </a:lnTo>
                  <a:close/>
                </a:path>
              </a:pathLst>
            </a:custGeom>
            <a:solidFill>
              <a:schemeClr val="accent6">
                <a:lumMod val="20000"/>
                <a:lumOff val="80000"/>
              </a:schemeClr>
            </a:solidFill>
            <a:ln>
              <a:noFill/>
            </a:ln>
          </p:spPr>
          <p:style>
            <a:lnRef idx="0">
              <a:scrgbClr r="0" g="0" b="0"/>
            </a:lnRef>
            <a:fillRef idx="0">
              <a:scrgbClr r="0" g="0" b="0"/>
            </a:fillRef>
            <a:effectRef idx="0">
              <a:scrgbClr r="0" g="0" b="0"/>
            </a:effectRef>
            <a:fontRef idx="minor"/>
          </p:style>
        </p:sp>
        <p:sp>
          <p:nvSpPr>
            <p:cNvPr id="446" name="CustomShape 13"/>
            <p:cNvSpPr/>
            <p:nvPr/>
          </p:nvSpPr>
          <p:spPr>
            <a:xfrm>
              <a:off x="8986320" y="3841920"/>
              <a:ext cx="2250720" cy="396360"/>
            </a:xfrm>
            <a:prstGeom prst="rect">
              <a:avLst/>
            </a:prstGeom>
            <a:noFill/>
            <a:ln>
              <a:noFill/>
            </a:ln>
          </p:spPr>
          <p:style>
            <a:lnRef idx="0">
              <a:scrgbClr r="0" g="0" b="0"/>
            </a:lnRef>
            <a:fillRef idx="0">
              <a:scrgbClr r="0" g="0" b="0"/>
            </a:fillRef>
            <a:effectRef idx="0">
              <a:scrgbClr r="0" g="0" b="0"/>
            </a:effectRef>
            <a:fontRef idx="minor"/>
          </p:style>
          <p:txBody>
            <a:bodyPr lIns="0" tIns="30960" rIns="0" bIns="0">
              <a:spAutoFit/>
            </a:bodyPr>
            <a:lstStyle/>
            <a:p>
              <a:pPr marL="267840">
                <a:lnSpc>
                  <a:spcPct val="100000"/>
                </a:lnSpc>
                <a:spcBef>
                  <a:spcPts val="244"/>
                </a:spcBef>
              </a:pPr>
              <a:r>
                <a:rPr lang="en-US" sz="2400" b="1" strike="noStrike" spc="-7">
                  <a:solidFill>
                    <a:srgbClr val="000000"/>
                  </a:solidFill>
                  <a:latin typeface="Cambria"/>
                  <a:ea typeface="Cambria"/>
                </a:rPr>
                <a:t>CT/PT</a:t>
              </a:r>
              <a:endParaRPr lang="en-US" sz="2400" b="0" strike="noStrike" spc="-1">
                <a:latin typeface="Arial"/>
              </a:endParaRPr>
            </a:p>
          </p:txBody>
        </p:sp>
      </p:grpSp>
      <p:sp>
        <p:nvSpPr>
          <p:cNvPr id="447" name="CustomShape 14"/>
          <p:cNvSpPr/>
          <p:nvPr/>
        </p:nvSpPr>
        <p:spPr>
          <a:xfrm>
            <a:off x="632880" y="5859360"/>
            <a:ext cx="10791000" cy="516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2600" algn="ctr">
              <a:lnSpc>
                <a:spcPct val="100000"/>
              </a:lnSpc>
              <a:spcBef>
                <a:spcPts val="601"/>
              </a:spcBef>
              <a:spcAft>
                <a:spcPts val="601"/>
              </a:spcAft>
            </a:pPr>
            <a:r>
              <a:rPr lang="en-US" sz="2800" b="0" strike="noStrike" spc="-7">
                <a:solidFill>
                  <a:srgbClr val="000000"/>
                </a:solidFill>
                <a:latin typeface="Cambria"/>
                <a:ea typeface="Cambria"/>
              </a:rPr>
              <a:t>India declared  ODF</a:t>
            </a:r>
            <a:endParaRPr lang="en-US" sz="2800" b="0" strike="noStrike" spc="-1">
              <a:latin typeface="Arial"/>
            </a:endParaRPr>
          </a:p>
        </p:txBody>
      </p:sp>
      <p:sp>
        <p:nvSpPr>
          <p:cNvPr id="448" name="Line 15"/>
          <p:cNvSpPr/>
          <p:nvPr/>
        </p:nvSpPr>
        <p:spPr>
          <a:xfrm>
            <a:off x="-11520" y="155880"/>
            <a:ext cx="914040" cy="0"/>
          </a:xfrm>
          <a:prstGeom prst="line">
            <a:avLst/>
          </a:prstGeom>
          <a:ln>
            <a:solidFill>
              <a:srgbClr val="FBFFFF"/>
            </a:solidFill>
          </a:ln>
        </p:spPr>
        <p:style>
          <a:lnRef idx="1">
            <a:schemeClr val="accent1"/>
          </a:lnRef>
          <a:fillRef idx="0">
            <a:schemeClr val="accent1"/>
          </a:fillRef>
          <a:effectRef idx="0">
            <a:schemeClr val="accent1"/>
          </a:effectRef>
          <a:fontRef idx="minor"/>
        </p:style>
      </p:sp>
      <p:pic>
        <p:nvPicPr>
          <p:cNvPr id="449" name="Picture 124"/>
          <p:cNvPicPr/>
          <p:nvPr/>
        </p:nvPicPr>
        <p:blipFill>
          <a:blip r:embed="rId3" cstate="print"/>
          <a:srcRect l="19006" t="27569" r="18977" b="30526"/>
          <a:stretch/>
        </p:blipFill>
        <p:spPr>
          <a:xfrm>
            <a:off x="11285640" y="106560"/>
            <a:ext cx="769320" cy="506520"/>
          </a:xfrm>
          <a:prstGeom prst="rect">
            <a:avLst/>
          </a:prstGeom>
          <a:ln>
            <a:noFill/>
          </a:ln>
          <a:effectLst>
            <a:glow rad="101600">
              <a:schemeClr val="bg1">
                <a:alpha val="60000"/>
              </a:schemeClr>
            </a:glow>
          </a:effectLst>
        </p:spPr>
      </p:pic>
      <p:sp>
        <p:nvSpPr>
          <p:cNvPr id="450" name="Line 16"/>
          <p:cNvSpPr/>
          <p:nvPr/>
        </p:nvSpPr>
        <p:spPr>
          <a:xfrm>
            <a:off x="153720" y="758520"/>
            <a:ext cx="11883960" cy="0"/>
          </a:xfrm>
          <a:prstGeom prst="line">
            <a:avLst/>
          </a:prstGeom>
          <a:ln w="28440">
            <a:solidFill>
              <a:schemeClr val="accent3"/>
            </a:solidFill>
          </a:ln>
        </p:spPr>
        <p:style>
          <a:lnRef idx="1">
            <a:schemeClr val="accent1"/>
          </a:lnRef>
          <a:fillRef idx="0">
            <a:schemeClr val="accent1"/>
          </a:fillRef>
          <a:effectRef idx="0">
            <a:schemeClr val="accent1"/>
          </a:effectRef>
          <a:fontRef idx="minor"/>
        </p:style>
      </p:sp>
      <p:sp>
        <p:nvSpPr>
          <p:cNvPr id="451" name="CustomShape 17"/>
          <p:cNvSpPr/>
          <p:nvPr/>
        </p:nvSpPr>
        <p:spPr>
          <a:xfrm>
            <a:off x="676440" y="1248120"/>
            <a:ext cx="8119440" cy="4370040"/>
          </a:xfrm>
          <a:prstGeom prst="roundRect">
            <a:avLst>
              <a:gd name="adj" fmla="val 2171"/>
            </a:avLst>
          </a:prstGeom>
          <a:solidFill>
            <a:schemeClr val="bg1">
              <a:lumMod val="95000"/>
            </a:schemeClr>
          </a:solidFill>
          <a:ln w="12600">
            <a:noFill/>
          </a:ln>
        </p:spPr>
        <p:style>
          <a:lnRef idx="0">
            <a:scrgbClr r="0" g="0" b="0"/>
          </a:lnRef>
          <a:fillRef idx="0">
            <a:scrgbClr r="0" g="0" b="0"/>
          </a:fillRef>
          <a:effectRef idx="0">
            <a:scrgbClr r="0" g="0" b="0"/>
          </a:effectRef>
          <a:fontRef idx="minor"/>
        </p:style>
      </p:sp>
      <p:sp>
        <p:nvSpPr>
          <p:cNvPr id="452" name="CustomShape 18"/>
          <p:cNvSpPr/>
          <p:nvPr/>
        </p:nvSpPr>
        <p:spPr>
          <a:xfrm>
            <a:off x="1305000" y="1864800"/>
            <a:ext cx="6561360" cy="2844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43080" indent="-342720">
              <a:lnSpc>
                <a:spcPct val="100000"/>
              </a:lnSpc>
              <a:spcBef>
                <a:spcPts val="601"/>
              </a:spcBef>
              <a:spcAft>
                <a:spcPts val="799"/>
              </a:spcAft>
              <a:buClr>
                <a:srgbClr val="000000"/>
              </a:buClr>
              <a:buFont typeface="Wingdings" charset="2"/>
              <a:buChar char=""/>
            </a:pPr>
            <a:r>
              <a:rPr lang="en-US" sz="2800" b="0" strike="noStrike" spc="-1">
                <a:solidFill>
                  <a:srgbClr val="000000"/>
                </a:solidFill>
                <a:latin typeface="Cambria"/>
                <a:ea typeface="Cambria"/>
              </a:rPr>
              <a:t>Jan Andolan for Swachhata at scale</a:t>
            </a:r>
            <a:endParaRPr lang="en-US" sz="2800" b="0" strike="noStrike" spc="-1">
              <a:latin typeface="Arial"/>
            </a:endParaRPr>
          </a:p>
          <a:p>
            <a:pPr marL="343080" indent="-342720">
              <a:lnSpc>
                <a:spcPct val="100000"/>
              </a:lnSpc>
              <a:spcBef>
                <a:spcPts val="601"/>
              </a:spcBef>
              <a:spcAft>
                <a:spcPts val="799"/>
              </a:spcAft>
              <a:buClr>
                <a:srgbClr val="000000"/>
              </a:buClr>
              <a:buFont typeface="Wingdings" charset="2"/>
              <a:buChar char=""/>
            </a:pPr>
            <a:r>
              <a:rPr lang="en-US" sz="2800" b="0" strike="noStrike" spc="-1">
                <a:solidFill>
                  <a:srgbClr val="000000"/>
                </a:solidFill>
                <a:latin typeface="Cambria"/>
                <a:ea typeface="Cambria"/>
              </a:rPr>
              <a:t>Increased attendance of schoolgirls </a:t>
            </a:r>
            <a:endParaRPr lang="en-US" sz="2800" b="0" strike="noStrike" spc="-1">
              <a:latin typeface="Arial"/>
            </a:endParaRPr>
          </a:p>
          <a:p>
            <a:pPr marL="343080" indent="-342720">
              <a:lnSpc>
                <a:spcPct val="100000"/>
              </a:lnSpc>
              <a:spcBef>
                <a:spcPts val="601"/>
              </a:spcBef>
              <a:spcAft>
                <a:spcPts val="799"/>
              </a:spcAft>
              <a:buClr>
                <a:srgbClr val="000000"/>
              </a:buClr>
              <a:buFont typeface="Wingdings" charset="2"/>
              <a:buChar char=""/>
            </a:pPr>
            <a:r>
              <a:rPr lang="en-US" sz="2800" b="0" strike="noStrike" spc="-1">
                <a:solidFill>
                  <a:srgbClr val="000000"/>
                </a:solidFill>
                <a:latin typeface="Cambria"/>
                <a:ea typeface="Cambria"/>
              </a:rPr>
              <a:t>Enhanced dignity of women</a:t>
            </a:r>
            <a:endParaRPr lang="en-US" sz="2800" b="0" strike="noStrike" spc="-1">
              <a:latin typeface="Arial"/>
            </a:endParaRPr>
          </a:p>
          <a:p>
            <a:pPr marL="343080" indent="-342720">
              <a:lnSpc>
                <a:spcPct val="100000"/>
              </a:lnSpc>
              <a:spcBef>
                <a:spcPts val="601"/>
              </a:spcBef>
              <a:spcAft>
                <a:spcPts val="799"/>
              </a:spcAft>
              <a:buClr>
                <a:srgbClr val="000000"/>
              </a:buClr>
              <a:buFont typeface="Wingdings" charset="2"/>
              <a:buChar char=""/>
            </a:pPr>
            <a:r>
              <a:rPr lang="en-US" sz="2800" b="0" strike="noStrike" spc="-1">
                <a:solidFill>
                  <a:srgbClr val="000000"/>
                </a:solidFill>
                <a:latin typeface="Cambria"/>
                <a:ea typeface="Cambria"/>
              </a:rPr>
              <a:t>Reduction in waterborne diseases</a:t>
            </a:r>
            <a:endParaRPr lang="en-US" sz="2800" b="0" strike="noStrike" spc="-1">
              <a:latin typeface="Arial"/>
            </a:endParaRPr>
          </a:p>
          <a:p>
            <a:pPr marL="343080" indent="-342720">
              <a:lnSpc>
                <a:spcPct val="100000"/>
              </a:lnSpc>
              <a:spcBef>
                <a:spcPts val="601"/>
              </a:spcBef>
              <a:spcAft>
                <a:spcPts val="799"/>
              </a:spcAft>
              <a:buClr>
                <a:srgbClr val="000000"/>
              </a:buClr>
              <a:buFont typeface="Wingdings" charset="2"/>
              <a:buChar char=""/>
            </a:pPr>
            <a:r>
              <a:rPr lang="en-US" sz="2800" b="0" strike="noStrike" spc="-1">
                <a:solidFill>
                  <a:srgbClr val="000000"/>
                </a:solidFill>
                <a:latin typeface="Cambria"/>
                <a:ea typeface="Cambria"/>
              </a:rPr>
              <a:t>Empowerment of SHGs </a:t>
            </a:r>
            <a:endParaRPr lang="en-US" sz="2800" b="0" strike="noStrike" spc="-1">
              <a:latin typeface="Arial"/>
            </a:endParaRPr>
          </a:p>
        </p:txBody>
      </p:sp>
      <p:sp>
        <p:nvSpPr>
          <p:cNvPr id="453" name="CustomShape 19"/>
          <p:cNvSpPr/>
          <p:nvPr/>
        </p:nvSpPr>
        <p:spPr>
          <a:xfrm>
            <a:off x="9011880" y="6437160"/>
            <a:ext cx="2742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EFADFAA-D7D8-493F-9EC4-A2DF483F5F84}" type="slidenum">
              <a:rPr lang="en-US" sz="1200" b="0" strike="noStrike" spc="-1">
                <a:solidFill>
                  <a:srgbClr val="000000"/>
                </a:solidFill>
                <a:latin typeface="Calibri"/>
              </a:rPr>
              <a:pPr algn="r">
                <a:lnSpc>
                  <a:spcPct val="100000"/>
                </a:lnSpc>
              </a:pPr>
              <a:t>3</a:t>
            </a:fld>
            <a:endParaRPr lang="en-US" sz="1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CustomShape 1"/>
          <p:cNvSpPr/>
          <p:nvPr/>
        </p:nvSpPr>
        <p:spPr>
          <a:xfrm>
            <a:off x="0" y="0"/>
            <a:ext cx="12191760" cy="6857640"/>
          </a:xfrm>
          <a:prstGeom prst="rect">
            <a:avLst/>
          </a:prstGeom>
          <a:blipFill rotWithShape="0">
            <a:blip r:embed="rId2" cstate="print"/>
            <a:stretch>
              <a:fillRect/>
            </a:stretch>
          </a:blipFill>
          <a:ln>
            <a:noFill/>
          </a:ln>
        </p:spPr>
        <p:style>
          <a:lnRef idx="0">
            <a:scrgbClr r="0" g="0" b="0"/>
          </a:lnRef>
          <a:fillRef idx="0">
            <a:scrgbClr r="0" g="0" b="0"/>
          </a:fillRef>
          <a:effectRef idx="0">
            <a:scrgbClr r="0" g="0" b="0"/>
          </a:effectRef>
          <a:fontRef idx="minor"/>
        </p:style>
      </p:sp>
      <p:sp>
        <p:nvSpPr>
          <p:cNvPr id="708" name="TextShape 2"/>
          <p:cNvSpPr txBox="1"/>
          <p:nvPr/>
        </p:nvSpPr>
        <p:spPr>
          <a:xfrm>
            <a:off x="8219160" y="5441400"/>
            <a:ext cx="2985480" cy="1157760"/>
          </a:xfrm>
          <a:prstGeom prst="rect">
            <a:avLst/>
          </a:prstGeom>
          <a:noFill/>
          <a:ln>
            <a:noFill/>
          </a:ln>
        </p:spPr>
        <p:txBody>
          <a:bodyPr lIns="0" tIns="12600" rIns="0" bIns="0">
            <a:spAutoFit/>
          </a:bodyPr>
          <a:lstStyle/>
          <a:p>
            <a:pPr marL="12600" algn="ctr">
              <a:lnSpc>
                <a:spcPct val="100000"/>
              </a:lnSpc>
              <a:spcBef>
                <a:spcPts val="99"/>
              </a:spcBef>
            </a:pPr>
            <a:r>
              <a:rPr lang="en-US" sz="3600" b="1" strike="noStrike" spc="-7">
                <a:solidFill>
                  <a:srgbClr val="4F81BD"/>
                </a:solidFill>
                <a:latin typeface="Cambria"/>
                <a:ea typeface="Cambria"/>
              </a:rPr>
              <a:t>Thank</a:t>
            </a:r>
            <a:r>
              <a:rPr lang="en-US" sz="3600" b="1" strike="noStrike" spc="-100">
                <a:solidFill>
                  <a:srgbClr val="4F81BD"/>
                </a:solidFill>
                <a:latin typeface="Cambria"/>
                <a:ea typeface="Cambria"/>
              </a:rPr>
              <a:t> </a:t>
            </a:r>
            <a:r>
              <a:rPr lang="en-US" sz="3600" b="1" strike="noStrike" spc="-46">
                <a:solidFill>
                  <a:srgbClr val="4F81BD"/>
                </a:solidFill>
                <a:latin typeface="Cambria"/>
                <a:ea typeface="Cambria"/>
              </a:rPr>
              <a:t>You</a:t>
            </a:r>
            <a:endParaRPr lang="en-US" sz="3600" b="0" strike="noStrike" spc="-1">
              <a:solidFill>
                <a:srgbClr val="000000"/>
              </a:solidFill>
              <a:latin typeface="Calibri"/>
            </a:endParaRPr>
          </a:p>
        </p:txBody>
      </p:sp>
      <p:pic>
        <p:nvPicPr>
          <p:cNvPr id="709" name="Picture 16"/>
          <p:cNvPicPr/>
          <p:nvPr/>
        </p:nvPicPr>
        <p:blipFill>
          <a:blip r:embed="rId3" cstate="print"/>
          <a:stretch/>
        </p:blipFill>
        <p:spPr>
          <a:xfrm>
            <a:off x="417600" y="201240"/>
            <a:ext cx="1085400" cy="6505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ustomShape 1"/>
          <p:cNvSpPr/>
          <p:nvPr/>
        </p:nvSpPr>
        <p:spPr>
          <a:xfrm rot="10800000">
            <a:off x="1404720" y="3948480"/>
            <a:ext cx="4632120" cy="1608480"/>
          </a:xfrm>
          <a:prstGeom prst="rect">
            <a:avLst/>
          </a:prstGeom>
          <a:solidFill>
            <a:schemeClr val="accent5">
              <a:lumMod val="20000"/>
              <a:lumOff val="80000"/>
            </a:schemeClr>
          </a:solidFill>
          <a:ln w="3240">
            <a:noFill/>
          </a:ln>
        </p:spPr>
        <p:style>
          <a:lnRef idx="2">
            <a:schemeClr val="accent1">
              <a:shade val="50000"/>
            </a:schemeClr>
          </a:lnRef>
          <a:fillRef idx="1">
            <a:schemeClr val="accent1"/>
          </a:fillRef>
          <a:effectRef idx="0">
            <a:schemeClr val="accent1"/>
          </a:effectRef>
          <a:fontRef idx="minor"/>
        </p:style>
      </p:sp>
      <p:sp>
        <p:nvSpPr>
          <p:cNvPr id="455" name="Line 2"/>
          <p:cNvSpPr/>
          <p:nvPr/>
        </p:nvSpPr>
        <p:spPr>
          <a:xfrm>
            <a:off x="0" y="0"/>
            <a:ext cx="914400" cy="0"/>
          </a:xfrm>
          <a:prstGeom prst="line">
            <a:avLst/>
          </a:prstGeom>
          <a:ln>
            <a:solidFill>
              <a:srgbClr val="FBFFFF"/>
            </a:solidFill>
          </a:ln>
        </p:spPr>
        <p:style>
          <a:lnRef idx="1">
            <a:schemeClr val="accent1"/>
          </a:lnRef>
          <a:fillRef idx="0">
            <a:schemeClr val="accent1"/>
          </a:fillRef>
          <a:effectRef idx="0">
            <a:schemeClr val="accent1"/>
          </a:effectRef>
          <a:fontRef idx="minor"/>
        </p:style>
      </p:sp>
      <p:pic>
        <p:nvPicPr>
          <p:cNvPr id="456" name="Picture 25"/>
          <p:cNvPicPr/>
          <p:nvPr/>
        </p:nvPicPr>
        <p:blipFill>
          <a:blip r:embed="rId3" cstate="print"/>
          <a:srcRect l="19006" t="27569" r="18977" b="30526"/>
          <a:stretch/>
        </p:blipFill>
        <p:spPr>
          <a:xfrm>
            <a:off x="11260080" y="75240"/>
            <a:ext cx="837720" cy="553680"/>
          </a:xfrm>
          <a:prstGeom prst="rect">
            <a:avLst/>
          </a:prstGeom>
          <a:ln>
            <a:noFill/>
          </a:ln>
          <a:effectLst>
            <a:glow rad="101600">
              <a:schemeClr val="bg1">
                <a:alpha val="60000"/>
              </a:schemeClr>
            </a:glow>
          </a:effectLst>
        </p:spPr>
      </p:pic>
      <p:sp>
        <p:nvSpPr>
          <p:cNvPr id="457" name="CustomShape 3"/>
          <p:cNvSpPr/>
          <p:nvPr/>
        </p:nvSpPr>
        <p:spPr>
          <a:xfrm>
            <a:off x="1391760" y="95040"/>
            <a:ext cx="9695880" cy="555840"/>
          </a:xfrm>
          <a:prstGeom prst="rect">
            <a:avLst/>
          </a:prstGeom>
          <a:noFill/>
          <a:ln>
            <a:noFill/>
          </a:ln>
        </p:spPr>
        <p:style>
          <a:lnRef idx="0">
            <a:scrgbClr r="0" g="0" b="0"/>
          </a:lnRef>
          <a:fillRef idx="0">
            <a:scrgbClr r="0" g="0" b="0"/>
          </a:fillRef>
          <a:effectRef idx="0">
            <a:scrgbClr r="0" g="0" b="0"/>
          </a:effectRef>
          <a:fontRef idx="minor"/>
        </p:style>
        <p:txBody>
          <a:bodyPr lIns="98640" tIns="49320" rIns="98640" bIns="49320">
            <a:spAutoFit/>
          </a:bodyPr>
          <a:lstStyle/>
          <a:p>
            <a:pPr algn="ctr">
              <a:lnSpc>
                <a:spcPct val="100000"/>
              </a:lnSpc>
            </a:pPr>
            <a:r>
              <a:rPr lang="en-US" sz="3000" b="1" strike="noStrike" spc="-1">
                <a:solidFill>
                  <a:srgbClr val="4472C4"/>
                </a:solidFill>
                <a:latin typeface="Cambria"/>
                <a:ea typeface="Cambria"/>
              </a:rPr>
              <a:t>Visibly Cleaner Nation </a:t>
            </a:r>
            <a:endParaRPr lang="en-US" sz="3000" b="0" strike="noStrike" spc="-1">
              <a:latin typeface="Arial"/>
            </a:endParaRPr>
          </a:p>
        </p:txBody>
      </p:sp>
      <p:sp>
        <p:nvSpPr>
          <p:cNvPr id="458" name="Line 4"/>
          <p:cNvSpPr/>
          <p:nvPr/>
        </p:nvSpPr>
        <p:spPr>
          <a:xfrm>
            <a:off x="153720" y="704520"/>
            <a:ext cx="11883960" cy="0"/>
          </a:xfrm>
          <a:prstGeom prst="line">
            <a:avLst/>
          </a:prstGeom>
          <a:ln w="28440">
            <a:solidFill>
              <a:schemeClr val="accent3"/>
            </a:solidFill>
          </a:ln>
        </p:spPr>
        <p:style>
          <a:lnRef idx="1">
            <a:schemeClr val="accent1"/>
          </a:lnRef>
          <a:fillRef idx="0">
            <a:schemeClr val="accent1"/>
          </a:fillRef>
          <a:effectRef idx="0">
            <a:schemeClr val="accent1"/>
          </a:effectRef>
          <a:fontRef idx="minor"/>
        </p:style>
      </p:sp>
      <p:sp>
        <p:nvSpPr>
          <p:cNvPr id="459" name="CustomShape 5"/>
          <p:cNvSpPr/>
          <p:nvPr/>
        </p:nvSpPr>
        <p:spPr>
          <a:xfrm rot="10800000">
            <a:off x="1392480" y="1785240"/>
            <a:ext cx="4632120" cy="1618920"/>
          </a:xfrm>
          <a:prstGeom prst="rect">
            <a:avLst/>
          </a:prstGeom>
          <a:solidFill>
            <a:schemeClr val="accent6">
              <a:lumMod val="20000"/>
              <a:lumOff val="80000"/>
            </a:schemeClr>
          </a:solidFill>
          <a:ln w="3240">
            <a:noFill/>
          </a:ln>
        </p:spPr>
        <p:style>
          <a:lnRef idx="2">
            <a:schemeClr val="accent1">
              <a:shade val="50000"/>
            </a:schemeClr>
          </a:lnRef>
          <a:fillRef idx="1">
            <a:schemeClr val="accent1"/>
          </a:fillRef>
          <a:effectRef idx="0">
            <a:schemeClr val="accent1"/>
          </a:effectRef>
          <a:fontRef idx="minor"/>
        </p:style>
      </p:sp>
      <p:sp>
        <p:nvSpPr>
          <p:cNvPr id="460" name="CustomShape 6"/>
          <p:cNvSpPr/>
          <p:nvPr/>
        </p:nvSpPr>
        <p:spPr>
          <a:xfrm>
            <a:off x="1878480" y="2260440"/>
            <a:ext cx="3659400" cy="821880"/>
          </a:xfrm>
          <a:prstGeom prst="rect">
            <a:avLst/>
          </a:prstGeom>
          <a:noFill/>
          <a:ln w="3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a:solidFill>
                  <a:srgbClr val="002060"/>
                </a:solidFill>
                <a:latin typeface="Cambria"/>
                <a:ea typeface="Cambria"/>
              </a:rPr>
              <a:t> Culture of Door-to-Door garbage collection </a:t>
            </a:r>
            <a:endParaRPr lang="en-US" sz="2400" b="0" strike="noStrike" spc="-1">
              <a:latin typeface="Arial"/>
            </a:endParaRPr>
          </a:p>
        </p:txBody>
      </p:sp>
      <p:sp>
        <p:nvSpPr>
          <p:cNvPr id="461" name="CustomShape 7"/>
          <p:cNvSpPr/>
          <p:nvPr/>
        </p:nvSpPr>
        <p:spPr>
          <a:xfrm rot="10800000">
            <a:off x="6340680" y="3948480"/>
            <a:ext cx="4590720" cy="1608480"/>
          </a:xfrm>
          <a:prstGeom prst="rect">
            <a:avLst/>
          </a:prstGeom>
          <a:solidFill>
            <a:schemeClr val="bg1">
              <a:lumMod val="95000"/>
            </a:schemeClr>
          </a:solidFill>
          <a:ln w="3240">
            <a:noFill/>
          </a:ln>
        </p:spPr>
        <p:style>
          <a:lnRef idx="2">
            <a:schemeClr val="accent1">
              <a:shade val="50000"/>
            </a:schemeClr>
          </a:lnRef>
          <a:fillRef idx="1">
            <a:schemeClr val="accent1"/>
          </a:fillRef>
          <a:effectRef idx="0">
            <a:schemeClr val="accent1"/>
          </a:effectRef>
          <a:fontRef idx="minor"/>
        </p:style>
      </p:sp>
      <p:sp>
        <p:nvSpPr>
          <p:cNvPr id="462" name="CustomShape 8"/>
          <p:cNvSpPr/>
          <p:nvPr/>
        </p:nvSpPr>
        <p:spPr>
          <a:xfrm rot="10800000">
            <a:off x="6299280" y="1825560"/>
            <a:ext cx="4632120" cy="1573200"/>
          </a:xfrm>
          <a:prstGeom prst="rect">
            <a:avLst/>
          </a:prstGeom>
          <a:solidFill>
            <a:schemeClr val="accent2">
              <a:lumMod val="20000"/>
              <a:lumOff val="80000"/>
            </a:schemeClr>
          </a:solidFill>
          <a:ln w="3240">
            <a:noFill/>
          </a:ln>
        </p:spPr>
        <p:style>
          <a:lnRef idx="2">
            <a:schemeClr val="accent1">
              <a:shade val="50000"/>
            </a:schemeClr>
          </a:lnRef>
          <a:fillRef idx="1">
            <a:schemeClr val="accent1"/>
          </a:fillRef>
          <a:effectRef idx="0">
            <a:schemeClr val="accent1"/>
          </a:effectRef>
          <a:fontRef idx="minor"/>
        </p:style>
      </p:sp>
      <p:sp>
        <p:nvSpPr>
          <p:cNvPr id="463" name="CustomShape 9"/>
          <p:cNvSpPr/>
          <p:nvPr/>
        </p:nvSpPr>
        <p:spPr>
          <a:xfrm>
            <a:off x="6903720" y="2079360"/>
            <a:ext cx="3290040" cy="1004760"/>
          </a:xfrm>
          <a:prstGeom prst="rect">
            <a:avLst/>
          </a:prstGeom>
          <a:noFill/>
          <a:ln w="3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a:solidFill>
                  <a:srgbClr val="002060"/>
                </a:solidFill>
                <a:latin typeface="Cambria"/>
                <a:ea typeface="Cambria"/>
              </a:rPr>
              <a:t> </a:t>
            </a:r>
            <a:r>
              <a:rPr lang="en-US" sz="2400" b="1" strike="noStrike" spc="-1">
                <a:solidFill>
                  <a:srgbClr val="002060"/>
                </a:solidFill>
                <a:latin typeface="Cambria"/>
                <a:ea typeface="Cambria"/>
              </a:rPr>
              <a:t>Garbage transport facilities created </a:t>
            </a:r>
            <a:endParaRPr lang="en-US" sz="2400" b="0" strike="noStrike" spc="-1">
              <a:latin typeface="Arial"/>
            </a:endParaRPr>
          </a:p>
        </p:txBody>
      </p:sp>
      <p:sp>
        <p:nvSpPr>
          <p:cNvPr id="464" name="TextShape 10"/>
          <p:cNvSpPr txBox="1"/>
          <p:nvPr/>
        </p:nvSpPr>
        <p:spPr>
          <a:xfrm>
            <a:off x="8610480" y="6356520"/>
            <a:ext cx="2742840" cy="364680"/>
          </a:xfrm>
          <a:prstGeom prst="rect">
            <a:avLst/>
          </a:prstGeom>
          <a:noFill/>
          <a:ln>
            <a:noFill/>
          </a:ln>
        </p:spPr>
        <p:txBody>
          <a:bodyPr anchor="ctr">
            <a:noAutofit/>
          </a:bodyPr>
          <a:lstStyle/>
          <a:p>
            <a:pPr algn="r">
              <a:lnSpc>
                <a:spcPct val="100000"/>
              </a:lnSpc>
            </a:pPr>
            <a:fld id="{C3C7BB0E-44A7-4B38-B7E9-EA84A3CEA4B5}" type="slidenum">
              <a:rPr lang="en-US" sz="1200" b="0" strike="noStrike" spc="-1">
                <a:solidFill>
                  <a:srgbClr val="8B8B8B"/>
                </a:solidFill>
                <a:latin typeface="Calibri"/>
              </a:rPr>
              <a:pPr algn="r">
                <a:lnSpc>
                  <a:spcPct val="100000"/>
                </a:lnSpc>
              </a:pPr>
              <a:t>4</a:t>
            </a:fld>
            <a:endParaRPr lang="en-US" sz="1200" b="0" strike="noStrike" spc="-1">
              <a:latin typeface="Times New Roman"/>
            </a:endParaRPr>
          </a:p>
        </p:txBody>
      </p:sp>
      <p:sp>
        <p:nvSpPr>
          <p:cNvPr id="465" name="CustomShape 11"/>
          <p:cNvSpPr/>
          <p:nvPr/>
        </p:nvSpPr>
        <p:spPr>
          <a:xfrm>
            <a:off x="1890720" y="4396320"/>
            <a:ext cx="3659400" cy="821880"/>
          </a:xfrm>
          <a:prstGeom prst="rect">
            <a:avLst/>
          </a:prstGeom>
          <a:noFill/>
          <a:ln w="3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a:solidFill>
                  <a:srgbClr val="002060"/>
                </a:solidFill>
                <a:latin typeface="Cambria"/>
                <a:ea typeface="Cambria"/>
              </a:rPr>
              <a:t> Focus on high footfall places </a:t>
            </a:r>
            <a:endParaRPr lang="en-US" sz="2400" b="0" strike="noStrike" spc="-1">
              <a:latin typeface="Arial"/>
            </a:endParaRPr>
          </a:p>
        </p:txBody>
      </p:sp>
      <p:sp>
        <p:nvSpPr>
          <p:cNvPr id="466" name="CustomShape 12"/>
          <p:cNvSpPr/>
          <p:nvPr/>
        </p:nvSpPr>
        <p:spPr>
          <a:xfrm>
            <a:off x="6317280" y="4052520"/>
            <a:ext cx="3659400" cy="1370520"/>
          </a:xfrm>
          <a:prstGeom prst="rect">
            <a:avLst/>
          </a:prstGeom>
          <a:noFill/>
          <a:ln w="3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a:solidFill>
                  <a:srgbClr val="002060"/>
                </a:solidFill>
                <a:latin typeface="Cambria"/>
                <a:ea typeface="Cambria"/>
              </a:rPr>
              <a:t> </a:t>
            </a:r>
            <a:endParaRPr lang="en-US" sz="3600" b="0" strike="noStrike" spc="-1">
              <a:latin typeface="Arial"/>
            </a:endParaRPr>
          </a:p>
          <a:p>
            <a:pPr algn="ctr">
              <a:lnSpc>
                <a:spcPct val="100000"/>
              </a:lnSpc>
            </a:pPr>
            <a:endParaRPr lang="en-US" sz="3600" b="0" strike="noStrike" spc="-1">
              <a:latin typeface="Arial"/>
            </a:endParaRPr>
          </a:p>
          <a:p>
            <a:pPr algn="ctr">
              <a:lnSpc>
                <a:spcPct val="100000"/>
              </a:lnSpc>
            </a:pPr>
            <a:endParaRPr lang="en-US" sz="3600" b="0" strike="noStrike" spc="-1">
              <a:latin typeface="Arial"/>
            </a:endParaRPr>
          </a:p>
        </p:txBody>
      </p:sp>
      <p:sp>
        <p:nvSpPr>
          <p:cNvPr id="467" name="CustomShape 13"/>
          <p:cNvSpPr/>
          <p:nvPr/>
        </p:nvSpPr>
        <p:spPr>
          <a:xfrm>
            <a:off x="589320" y="1120320"/>
            <a:ext cx="11145240" cy="5200560"/>
          </a:xfrm>
          <a:prstGeom prst="roundRect">
            <a:avLst>
              <a:gd name="adj"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468" name="CustomShape 14"/>
          <p:cNvSpPr/>
          <p:nvPr/>
        </p:nvSpPr>
        <p:spPr>
          <a:xfrm>
            <a:off x="6719040" y="4337280"/>
            <a:ext cx="3659400" cy="821880"/>
          </a:xfrm>
          <a:prstGeom prst="rect">
            <a:avLst/>
          </a:prstGeom>
          <a:noFill/>
          <a:ln w="3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a:solidFill>
                  <a:srgbClr val="002060"/>
                </a:solidFill>
                <a:latin typeface="Cambria"/>
                <a:ea typeface="Cambria"/>
              </a:rPr>
              <a:t>Whole of Government approach </a:t>
            </a:r>
            <a:endParaRPr lang="en-US"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Line 1"/>
          <p:cNvSpPr/>
          <p:nvPr/>
        </p:nvSpPr>
        <p:spPr>
          <a:xfrm>
            <a:off x="0" y="0"/>
            <a:ext cx="914400" cy="0"/>
          </a:xfrm>
          <a:prstGeom prst="line">
            <a:avLst/>
          </a:prstGeom>
          <a:ln>
            <a:solidFill>
              <a:srgbClr val="FBFFFF"/>
            </a:solidFill>
          </a:ln>
        </p:spPr>
        <p:style>
          <a:lnRef idx="1">
            <a:schemeClr val="accent1"/>
          </a:lnRef>
          <a:fillRef idx="0">
            <a:schemeClr val="accent1"/>
          </a:fillRef>
          <a:effectRef idx="0">
            <a:schemeClr val="accent1"/>
          </a:effectRef>
          <a:fontRef idx="minor"/>
        </p:style>
      </p:sp>
      <p:pic>
        <p:nvPicPr>
          <p:cNvPr id="470" name="Picture 25"/>
          <p:cNvPicPr/>
          <p:nvPr/>
        </p:nvPicPr>
        <p:blipFill>
          <a:blip r:embed="rId3" cstate="print"/>
          <a:srcRect l="19006" t="27569" r="18977" b="30526"/>
          <a:stretch/>
        </p:blipFill>
        <p:spPr>
          <a:xfrm>
            <a:off x="11322000" y="60120"/>
            <a:ext cx="837720" cy="553680"/>
          </a:xfrm>
          <a:prstGeom prst="rect">
            <a:avLst/>
          </a:prstGeom>
          <a:ln>
            <a:noFill/>
          </a:ln>
          <a:effectLst>
            <a:glow rad="101600">
              <a:schemeClr val="bg1">
                <a:alpha val="60000"/>
              </a:schemeClr>
            </a:glow>
          </a:effectLst>
        </p:spPr>
      </p:pic>
      <p:sp>
        <p:nvSpPr>
          <p:cNvPr id="471" name="CustomShape 2"/>
          <p:cNvSpPr/>
          <p:nvPr/>
        </p:nvSpPr>
        <p:spPr>
          <a:xfrm>
            <a:off x="1247760" y="126720"/>
            <a:ext cx="9695880" cy="510120"/>
          </a:xfrm>
          <a:prstGeom prst="rect">
            <a:avLst/>
          </a:prstGeom>
          <a:noFill/>
          <a:ln>
            <a:noFill/>
          </a:ln>
        </p:spPr>
        <p:style>
          <a:lnRef idx="0">
            <a:scrgbClr r="0" g="0" b="0"/>
          </a:lnRef>
          <a:fillRef idx="0">
            <a:scrgbClr r="0" g="0" b="0"/>
          </a:fillRef>
          <a:effectRef idx="0">
            <a:scrgbClr r="0" g="0" b="0"/>
          </a:effectRef>
          <a:fontRef idx="minor"/>
        </p:style>
        <p:txBody>
          <a:bodyPr lIns="98640" tIns="49320" rIns="98640" bIns="49320">
            <a:spAutoFit/>
          </a:bodyPr>
          <a:lstStyle/>
          <a:p>
            <a:pPr algn="ctr">
              <a:lnSpc>
                <a:spcPct val="90000"/>
              </a:lnSpc>
            </a:pPr>
            <a:r>
              <a:rPr lang="en-US" sz="3000" b="1" strike="noStrike" spc="-1">
                <a:solidFill>
                  <a:srgbClr val="4472C4"/>
                </a:solidFill>
                <a:latin typeface="Cambria"/>
                <a:ea typeface="Cambria"/>
              </a:rPr>
              <a:t>Swachh Survekshan(Urban) 2022</a:t>
            </a:r>
            <a:endParaRPr lang="en-US" sz="3000" b="0" strike="noStrike" spc="-1">
              <a:latin typeface="Arial"/>
            </a:endParaRPr>
          </a:p>
        </p:txBody>
      </p:sp>
      <p:sp>
        <p:nvSpPr>
          <p:cNvPr id="472"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86B5C09A-A4D1-460E-A62D-78BF8144A829}" type="slidenum">
              <a:rPr lang="en-US" sz="1200" b="0" strike="noStrike" spc="-1">
                <a:solidFill>
                  <a:srgbClr val="8B8B8B"/>
                </a:solidFill>
                <a:latin typeface="Calibri"/>
              </a:rPr>
              <a:pPr algn="r">
                <a:lnSpc>
                  <a:spcPct val="100000"/>
                </a:lnSpc>
              </a:pPr>
              <a:t>5</a:t>
            </a:fld>
            <a:endParaRPr lang="en-US" sz="1200" b="0" strike="noStrike" spc="-1">
              <a:latin typeface="Times New Roman"/>
            </a:endParaRPr>
          </a:p>
        </p:txBody>
      </p:sp>
      <p:graphicFrame>
        <p:nvGraphicFramePr>
          <p:cNvPr id="473" name="Table 4"/>
          <p:cNvGraphicFramePr/>
          <p:nvPr/>
        </p:nvGraphicFramePr>
        <p:xfrm>
          <a:off x="382680" y="723240"/>
          <a:ext cx="11472120" cy="5762160"/>
        </p:xfrm>
        <a:graphic>
          <a:graphicData uri="http://schemas.openxmlformats.org/drawingml/2006/table">
            <a:tbl>
              <a:tblPr/>
              <a:tblGrid>
                <a:gridCol w="2881080"/>
                <a:gridCol w="8591040"/>
              </a:tblGrid>
              <a:tr h="641520">
                <a:tc>
                  <a:txBody>
                    <a:bodyPr/>
                    <a:lstStyle/>
                    <a:p>
                      <a:pPr marL="173160" algn="ctr">
                        <a:lnSpc>
                          <a:spcPct val="100000"/>
                        </a:lnSpc>
                      </a:pPr>
                      <a:r>
                        <a:rPr lang="en-US" sz="2400" b="1" strike="noStrike" spc="-1">
                          <a:solidFill>
                            <a:srgbClr val="000000"/>
                          </a:solidFill>
                          <a:latin typeface="Cambria"/>
                          <a:ea typeface="Cambria"/>
                        </a:rPr>
                        <a:t>Waste Processing  </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solidFill>
                      <a:srgbClr val="E2F0D9"/>
                    </a:solidFill>
                  </a:tcPr>
                </a:tc>
                <a:tc>
                  <a:txBody>
                    <a:bodyPr/>
                    <a:lstStyle/>
                    <a:p>
                      <a:pPr marL="177840" algn="ctr">
                        <a:lnSpc>
                          <a:spcPct val="100000"/>
                        </a:lnSpc>
                      </a:pPr>
                      <a:r>
                        <a:rPr lang="en-US" sz="2400" b="1" strike="noStrike" spc="-1">
                          <a:solidFill>
                            <a:srgbClr val="000000"/>
                          </a:solidFill>
                          <a:latin typeface="Cambria"/>
                          <a:ea typeface="Cambria"/>
                        </a:rPr>
                        <a:t>States/UTs</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solidFill>
                      <a:srgbClr val="E2F0D9"/>
                    </a:solidFill>
                  </a:tcPr>
                </a:tc>
              </a:tr>
              <a:tr h="747000">
                <a:tc>
                  <a:txBody>
                    <a:bodyPr/>
                    <a:lstStyle/>
                    <a:p>
                      <a:pPr algn="ctr">
                        <a:lnSpc>
                          <a:spcPct val="100000"/>
                        </a:lnSpc>
                      </a:pPr>
                      <a:r>
                        <a:rPr lang="en-US" sz="2400" b="0" strike="noStrike" spc="-1">
                          <a:solidFill>
                            <a:srgbClr val="000000"/>
                          </a:solidFill>
                          <a:latin typeface="Cambria"/>
                          <a:ea typeface="Cambria"/>
                        </a:rPr>
                        <a:t>&gt;80%</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noFill/>
                  </a:tcPr>
                </a:tc>
                <a:tc>
                  <a:txBody>
                    <a:bodyPr/>
                    <a:lstStyle/>
                    <a:p>
                      <a:pPr marL="111240">
                        <a:lnSpc>
                          <a:spcPct val="100000"/>
                        </a:lnSpc>
                      </a:pPr>
                      <a:r>
                        <a:rPr lang="en-US" sz="2400" b="1" u="sng" strike="noStrike" spc="-1">
                          <a:solidFill>
                            <a:srgbClr val="000000"/>
                          </a:solidFill>
                          <a:uFillTx/>
                          <a:latin typeface="Cambria"/>
                          <a:ea typeface="Cambria"/>
                        </a:rPr>
                        <a:t>1 UT</a:t>
                      </a:r>
                      <a:r>
                        <a:t/>
                      </a:r>
                      <a:br/>
                      <a:r>
                        <a:rPr lang="en-US" sz="2400" b="0" strike="noStrike" spc="-1">
                          <a:solidFill>
                            <a:srgbClr val="000000"/>
                          </a:solidFill>
                          <a:latin typeface="Cambria"/>
                          <a:ea typeface="Cambria"/>
                        </a:rPr>
                        <a:t>Chandigarh</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noFill/>
                  </a:tcPr>
                </a:tc>
              </a:tr>
              <a:tr h="1076760">
                <a:tc>
                  <a:txBody>
                    <a:bodyPr/>
                    <a:lstStyle/>
                    <a:p>
                      <a:pPr algn="ctr">
                        <a:lnSpc>
                          <a:spcPct val="100000"/>
                        </a:lnSpc>
                      </a:pPr>
                      <a:r>
                        <a:rPr lang="en-US" sz="2400" b="0" strike="noStrike" spc="-1">
                          <a:solidFill>
                            <a:srgbClr val="000000"/>
                          </a:solidFill>
                          <a:latin typeface="Cambria"/>
                          <a:ea typeface="Cambria"/>
                        </a:rPr>
                        <a:t>60%-80%</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noFill/>
                  </a:tcPr>
                </a:tc>
                <a:tc>
                  <a:txBody>
                    <a:bodyPr/>
                    <a:lstStyle/>
                    <a:p>
                      <a:pPr marL="111240">
                        <a:lnSpc>
                          <a:spcPct val="100000"/>
                        </a:lnSpc>
                      </a:pPr>
                      <a:r>
                        <a:rPr lang="en-US" sz="2400" b="1" u="sng" strike="noStrike" spc="-1">
                          <a:solidFill>
                            <a:srgbClr val="000000"/>
                          </a:solidFill>
                          <a:uFillTx/>
                          <a:latin typeface="Cambria"/>
                          <a:ea typeface="Cambria"/>
                        </a:rPr>
                        <a:t>2 UTs and 5 States</a:t>
                      </a:r>
                      <a:r>
                        <a:t/>
                      </a:r>
                      <a:br/>
                      <a:r>
                        <a:rPr lang="en-US" sz="2400" b="0" strike="noStrike" spc="-1">
                          <a:solidFill>
                            <a:srgbClr val="000000"/>
                          </a:solidFill>
                          <a:latin typeface="Cambria"/>
                          <a:ea typeface="Cambria"/>
                        </a:rPr>
                        <a:t>A&amp;N Islands, Dadra &amp; Nagar Haveli and Daman &amp; Diu, Gujarat, Chhattisgarh, Telangana, Maharashtra, Madhya Pradesh </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noFill/>
                  </a:tcPr>
                </a:tc>
              </a:tr>
              <a:tr h="1076760">
                <a:tc>
                  <a:txBody>
                    <a:bodyPr/>
                    <a:lstStyle/>
                    <a:p>
                      <a:pPr algn="ctr">
                        <a:lnSpc>
                          <a:spcPct val="100000"/>
                        </a:lnSpc>
                      </a:pPr>
                      <a:r>
                        <a:rPr lang="en-US" sz="2400" b="0" strike="noStrike" spc="-1">
                          <a:solidFill>
                            <a:srgbClr val="000000"/>
                          </a:solidFill>
                          <a:latin typeface="Cambria"/>
                          <a:ea typeface="Cambria"/>
                        </a:rPr>
                        <a:t>30%-60%</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noFill/>
                  </a:tcPr>
                </a:tc>
                <a:tc>
                  <a:txBody>
                    <a:bodyPr/>
                    <a:lstStyle/>
                    <a:p>
                      <a:pPr marL="111240">
                        <a:lnSpc>
                          <a:spcPct val="100000"/>
                        </a:lnSpc>
                      </a:pPr>
                      <a:r>
                        <a:rPr lang="en-US" sz="2400" b="1" u="sng" strike="noStrike" spc="-1">
                          <a:solidFill>
                            <a:srgbClr val="000000"/>
                          </a:solidFill>
                          <a:uFillTx/>
                          <a:latin typeface="Cambria"/>
                          <a:ea typeface="Cambria"/>
                        </a:rPr>
                        <a:t>6 States</a:t>
                      </a:r>
                      <a:r>
                        <a:t/>
                      </a:r>
                      <a:br/>
                      <a:r>
                        <a:rPr lang="en-US" sz="2400" b="0" strike="noStrike" spc="-1">
                          <a:solidFill>
                            <a:srgbClr val="000000"/>
                          </a:solidFill>
                          <a:latin typeface="Cambria"/>
                          <a:ea typeface="Cambria"/>
                        </a:rPr>
                        <a:t>Himachal Pradesh, Andhra Pradesh, Uttar Pradesh, Jharkhand, Odisha, Haryana</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noFill/>
                  </a:tcPr>
                </a:tc>
              </a:tr>
              <a:tr h="1790280">
                <a:tc>
                  <a:txBody>
                    <a:bodyPr/>
                    <a:lstStyle/>
                    <a:p>
                      <a:pPr marL="60480" algn="ctr">
                        <a:lnSpc>
                          <a:spcPct val="100000"/>
                        </a:lnSpc>
                      </a:pPr>
                      <a:r>
                        <a:rPr lang="en-US" sz="2400" b="0" strike="noStrike" spc="-1">
                          <a:solidFill>
                            <a:srgbClr val="000000"/>
                          </a:solidFill>
                          <a:latin typeface="Cambria"/>
                          <a:ea typeface="Cambria"/>
                        </a:rPr>
                        <a:t>0-30%</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noFill/>
                  </a:tcPr>
                </a:tc>
                <a:tc>
                  <a:txBody>
                    <a:bodyPr/>
                    <a:lstStyle/>
                    <a:p>
                      <a:pPr marL="111240">
                        <a:lnSpc>
                          <a:spcPct val="100000"/>
                        </a:lnSpc>
                      </a:pPr>
                      <a:r>
                        <a:rPr lang="en-US" sz="2400" b="1" u="sng" strike="noStrike" spc="-1">
                          <a:solidFill>
                            <a:srgbClr val="000000"/>
                          </a:solidFill>
                          <a:uFillTx/>
                          <a:latin typeface="Cambria"/>
                          <a:ea typeface="Cambria"/>
                        </a:rPr>
                        <a:t>4 UTs and 16 States</a:t>
                      </a:r>
                      <a:endParaRPr lang="en-US" sz="2400" b="0" strike="noStrike" spc="-1">
                        <a:latin typeface="Arial"/>
                      </a:endParaRPr>
                    </a:p>
                    <a:p>
                      <a:pPr marL="111240">
                        <a:lnSpc>
                          <a:spcPct val="100000"/>
                        </a:lnSpc>
                      </a:pPr>
                      <a:r>
                        <a:rPr lang="en-US" sz="2400" b="0" strike="noStrike" spc="-1">
                          <a:solidFill>
                            <a:srgbClr val="000000"/>
                          </a:solidFill>
                          <a:latin typeface="Cambria"/>
                          <a:ea typeface="Cambria"/>
                        </a:rPr>
                        <a:t>J&amp;K, Puducherry, Delhi, Ladakh, Assam, Arunachal Pradesh, Tripura, Sikkim, Manipur, Nagaland, Meghalaya, Mizoram, Karnataka, Uttarakhand, Punjab, Goa, Rajasthan, Tamil Nadu, Bihar, Kerala</a:t>
                      </a:r>
                      <a:endParaRPr lang="en-US" sz="2400" b="0" strike="noStrike" spc="-1">
                        <a:latin typeface="Arial"/>
                      </a:endParaRPr>
                    </a:p>
                  </a:txBody>
                  <a:tcPr marL="6120" marR="6120">
                    <a:lnL w="12240">
                      <a:solidFill>
                        <a:srgbClr val="808080"/>
                      </a:solidFill>
                    </a:lnL>
                    <a:lnR w="12240">
                      <a:solidFill>
                        <a:srgbClr val="808080"/>
                      </a:solidFill>
                    </a:lnR>
                    <a:lnT w="12240">
                      <a:solidFill>
                        <a:srgbClr val="808080"/>
                      </a:solidFill>
                    </a:lnT>
                    <a:lnB w="12240">
                      <a:solidFill>
                        <a:srgbClr val="808080"/>
                      </a:solidFill>
                    </a:lnB>
                    <a:noFill/>
                  </a:tcPr>
                </a:tc>
              </a:tr>
            </a:tbl>
          </a:graphicData>
        </a:graphic>
      </p:graphicFrame>
      <p:sp>
        <p:nvSpPr>
          <p:cNvPr id="474" name="CustomShape 5"/>
          <p:cNvSpPr/>
          <p:nvPr/>
        </p:nvSpPr>
        <p:spPr>
          <a:xfrm>
            <a:off x="382680" y="6352920"/>
            <a:ext cx="6146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i="1" strike="noStrike" spc="-1">
                <a:solidFill>
                  <a:srgbClr val="000000"/>
                </a:solidFill>
                <a:latin typeface="Cambria"/>
                <a:ea typeface="Cambria"/>
              </a:rPr>
              <a:t>* Except West Bengal </a:t>
            </a:r>
            <a:endParaRPr lang="en-US"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Line 1"/>
          <p:cNvSpPr/>
          <p:nvPr/>
        </p:nvSpPr>
        <p:spPr>
          <a:xfrm>
            <a:off x="0" y="-57600"/>
            <a:ext cx="914400" cy="0"/>
          </a:xfrm>
          <a:prstGeom prst="line">
            <a:avLst/>
          </a:prstGeom>
          <a:ln>
            <a:solidFill>
              <a:srgbClr val="FBFFFF"/>
            </a:solidFill>
          </a:ln>
        </p:spPr>
        <p:style>
          <a:lnRef idx="1">
            <a:schemeClr val="accent1"/>
          </a:lnRef>
          <a:fillRef idx="0">
            <a:schemeClr val="accent1"/>
          </a:fillRef>
          <a:effectRef idx="0">
            <a:schemeClr val="accent1"/>
          </a:effectRef>
          <a:fontRef idx="minor"/>
        </p:style>
      </p:sp>
      <p:pic>
        <p:nvPicPr>
          <p:cNvPr id="476" name="Picture 25"/>
          <p:cNvPicPr/>
          <p:nvPr/>
        </p:nvPicPr>
        <p:blipFill>
          <a:blip r:embed="rId3" cstate="print"/>
          <a:srcRect l="19006" t="27569" r="18977" b="30526"/>
          <a:stretch/>
        </p:blipFill>
        <p:spPr>
          <a:xfrm>
            <a:off x="11353680" y="0"/>
            <a:ext cx="837720" cy="553680"/>
          </a:xfrm>
          <a:prstGeom prst="rect">
            <a:avLst/>
          </a:prstGeom>
          <a:ln>
            <a:noFill/>
          </a:ln>
          <a:effectLst>
            <a:glow rad="101600">
              <a:schemeClr val="bg1">
                <a:alpha val="60000"/>
              </a:schemeClr>
            </a:glow>
          </a:effectLst>
        </p:spPr>
      </p:pic>
      <p:sp>
        <p:nvSpPr>
          <p:cNvPr id="477" name="CustomShape 2"/>
          <p:cNvSpPr/>
          <p:nvPr/>
        </p:nvSpPr>
        <p:spPr>
          <a:xfrm>
            <a:off x="1247760" y="68760"/>
            <a:ext cx="9695880" cy="510120"/>
          </a:xfrm>
          <a:prstGeom prst="rect">
            <a:avLst/>
          </a:prstGeom>
          <a:noFill/>
          <a:ln>
            <a:noFill/>
          </a:ln>
        </p:spPr>
        <p:style>
          <a:lnRef idx="0">
            <a:scrgbClr r="0" g="0" b="0"/>
          </a:lnRef>
          <a:fillRef idx="0">
            <a:scrgbClr r="0" g="0" b="0"/>
          </a:fillRef>
          <a:effectRef idx="0">
            <a:scrgbClr r="0" g="0" b="0"/>
          </a:effectRef>
          <a:fontRef idx="minor"/>
        </p:style>
        <p:txBody>
          <a:bodyPr lIns="98640" tIns="49320" rIns="98640" bIns="49320">
            <a:spAutoFit/>
          </a:bodyPr>
          <a:lstStyle/>
          <a:p>
            <a:pPr algn="ctr">
              <a:lnSpc>
                <a:spcPct val="90000"/>
              </a:lnSpc>
            </a:pPr>
            <a:r>
              <a:rPr lang="en-US" sz="3000" b="1" strike="noStrike" spc="-1">
                <a:solidFill>
                  <a:srgbClr val="4472C4"/>
                </a:solidFill>
                <a:latin typeface="Cambria"/>
                <a:ea typeface="Cambria"/>
              </a:rPr>
              <a:t>Performance of Top 100 Cities</a:t>
            </a:r>
            <a:endParaRPr lang="en-US" sz="3000" b="0" strike="noStrike" spc="-1">
              <a:latin typeface="Arial"/>
            </a:endParaRPr>
          </a:p>
        </p:txBody>
      </p:sp>
      <p:sp>
        <p:nvSpPr>
          <p:cNvPr id="478" name="Line 3"/>
          <p:cNvSpPr/>
          <p:nvPr/>
        </p:nvSpPr>
        <p:spPr>
          <a:xfrm>
            <a:off x="153720" y="646560"/>
            <a:ext cx="11883960" cy="0"/>
          </a:xfrm>
          <a:prstGeom prst="line">
            <a:avLst/>
          </a:prstGeom>
          <a:ln w="28440">
            <a:solidFill>
              <a:schemeClr val="accent3"/>
            </a:solidFill>
          </a:ln>
        </p:spPr>
        <p:style>
          <a:lnRef idx="1">
            <a:schemeClr val="accent1"/>
          </a:lnRef>
          <a:fillRef idx="0">
            <a:schemeClr val="accent1"/>
          </a:fillRef>
          <a:effectRef idx="0">
            <a:schemeClr val="accent1"/>
          </a:effectRef>
          <a:fontRef idx="minor"/>
        </p:style>
      </p:sp>
      <p:sp>
        <p:nvSpPr>
          <p:cNvPr id="479" name="TextShape 4"/>
          <p:cNvSpPr txBox="1"/>
          <p:nvPr/>
        </p:nvSpPr>
        <p:spPr>
          <a:xfrm>
            <a:off x="8610480" y="6298560"/>
            <a:ext cx="2742840" cy="364680"/>
          </a:xfrm>
          <a:prstGeom prst="rect">
            <a:avLst/>
          </a:prstGeom>
          <a:noFill/>
          <a:ln>
            <a:noFill/>
          </a:ln>
        </p:spPr>
        <p:txBody>
          <a:bodyPr anchor="ctr">
            <a:noAutofit/>
          </a:bodyPr>
          <a:lstStyle/>
          <a:p>
            <a:pPr algn="r">
              <a:lnSpc>
                <a:spcPct val="100000"/>
              </a:lnSpc>
            </a:pPr>
            <a:fld id="{67D1512E-41D8-4815-A53B-9B4180637C01}" type="slidenum">
              <a:rPr lang="en-US" sz="1200" b="0" strike="noStrike" spc="-1">
                <a:solidFill>
                  <a:srgbClr val="8B8B8B"/>
                </a:solidFill>
                <a:latin typeface="Calibri"/>
              </a:rPr>
              <a:pPr algn="r">
                <a:lnSpc>
                  <a:spcPct val="100000"/>
                </a:lnSpc>
              </a:pPr>
              <a:t>6</a:t>
            </a:fld>
            <a:endParaRPr lang="en-US" sz="1200" b="0" strike="noStrike" spc="-1">
              <a:latin typeface="Times New Roman"/>
            </a:endParaRPr>
          </a:p>
        </p:txBody>
      </p:sp>
      <p:graphicFrame>
        <p:nvGraphicFramePr>
          <p:cNvPr id="480" name="Chart 3"/>
          <p:cNvGraphicFramePr/>
          <p:nvPr/>
        </p:nvGraphicFramePr>
        <p:xfrm>
          <a:off x="1036440" y="866880"/>
          <a:ext cx="10108800" cy="53031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CustomShape 1"/>
          <p:cNvSpPr/>
          <p:nvPr/>
        </p:nvSpPr>
        <p:spPr>
          <a:xfrm>
            <a:off x="0" y="0"/>
            <a:ext cx="914040" cy="360"/>
          </a:xfrm>
          <a:custGeom>
            <a:avLst/>
            <a:gdLst/>
            <a:ahLst/>
            <a:cxnLst/>
            <a:rect l="l" t="t" r="r" b="b"/>
            <a:pathLst>
              <a:path w="914400">
                <a:moveTo>
                  <a:pt x="0" y="0"/>
                </a:moveTo>
                <a:lnTo>
                  <a:pt x="914400" y="0"/>
                </a:lnTo>
              </a:path>
            </a:pathLst>
          </a:custGeom>
          <a:noFill/>
          <a:ln w="3240">
            <a:solidFill>
              <a:srgbClr val="FAFFFF"/>
            </a:solidFill>
            <a:round/>
          </a:ln>
        </p:spPr>
        <p:style>
          <a:lnRef idx="0">
            <a:scrgbClr r="0" g="0" b="0"/>
          </a:lnRef>
          <a:fillRef idx="0">
            <a:scrgbClr r="0" g="0" b="0"/>
          </a:fillRef>
          <a:effectRef idx="0">
            <a:scrgbClr r="0" g="0" b="0"/>
          </a:effectRef>
          <a:fontRef idx="minor"/>
        </p:style>
      </p:sp>
      <p:sp>
        <p:nvSpPr>
          <p:cNvPr id="482" name="TextShape 2"/>
          <p:cNvSpPr txBox="1"/>
          <p:nvPr/>
        </p:nvSpPr>
        <p:spPr>
          <a:xfrm>
            <a:off x="2663640" y="-221040"/>
            <a:ext cx="7126200" cy="1157760"/>
          </a:xfrm>
          <a:prstGeom prst="rect">
            <a:avLst/>
          </a:prstGeom>
          <a:noFill/>
          <a:ln>
            <a:noFill/>
          </a:ln>
        </p:spPr>
        <p:txBody>
          <a:bodyPr lIns="0" tIns="12600" rIns="0" bIns="0" anchor="ctr">
            <a:spAutoFit/>
          </a:bodyPr>
          <a:lstStyle/>
          <a:p>
            <a:pPr algn="ctr">
              <a:lnSpc>
                <a:spcPct val="90000"/>
              </a:lnSpc>
            </a:pPr>
            <a:r>
              <a:rPr lang="en-US" sz="3000" b="1" strike="noStrike" spc="-1">
                <a:solidFill>
                  <a:srgbClr val="4472C4"/>
                </a:solidFill>
                <a:latin typeface="Cambria"/>
                <a:ea typeface="Cambria"/>
              </a:rPr>
              <a:t>Priority Areas for Garbage Free India </a:t>
            </a:r>
            <a:endParaRPr lang="en-US" sz="3000" b="0" strike="noStrike" spc="-1">
              <a:solidFill>
                <a:srgbClr val="000000"/>
              </a:solidFill>
              <a:latin typeface="Calibri"/>
            </a:endParaRPr>
          </a:p>
        </p:txBody>
      </p:sp>
      <p:sp>
        <p:nvSpPr>
          <p:cNvPr id="483" name="CustomShape 3"/>
          <p:cNvSpPr/>
          <p:nvPr/>
        </p:nvSpPr>
        <p:spPr>
          <a:xfrm>
            <a:off x="0" y="100800"/>
            <a:ext cx="902520" cy="360"/>
          </a:xfrm>
          <a:custGeom>
            <a:avLst/>
            <a:gdLst/>
            <a:ahLst/>
            <a:cxnLst/>
            <a:rect l="l" t="t" r="r" b="b"/>
            <a:pathLst>
              <a:path w="902969">
                <a:moveTo>
                  <a:pt x="0" y="0"/>
                </a:moveTo>
                <a:lnTo>
                  <a:pt x="902754" y="0"/>
                </a:lnTo>
              </a:path>
            </a:pathLst>
          </a:custGeom>
          <a:noFill/>
          <a:ln w="3240">
            <a:solidFill>
              <a:srgbClr val="FAFFFF"/>
            </a:solidFill>
            <a:round/>
          </a:ln>
        </p:spPr>
        <p:style>
          <a:lnRef idx="0">
            <a:scrgbClr r="0" g="0" b="0"/>
          </a:lnRef>
          <a:fillRef idx="0">
            <a:scrgbClr r="0" g="0" b="0"/>
          </a:fillRef>
          <a:effectRef idx="0">
            <a:scrgbClr r="0" g="0" b="0"/>
          </a:effectRef>
          <a:fontRef idx="minor"/>
        </p:style>
      </p:sp>
      <p:sp>
        <p:nvSpPr>
          <p:cNvPr id="484" name="CustomShape 4"/>
          <p:cNvSpPr/>
          <p:nvPr/>
        </p:nvSpPr>
        <p:spPr>
          <a:xfrm>
            <a:off x="11180160" y="0"/>
            <a:ext cx="979560" cy="676440"/>
          </a:xfrm>
          <a:prstGeom prst="rect">
            <a:avLst/>
          </a:prstGeom>
          <a:blipFill rotWithShape="0">
            <a:blip r:embed="rId2" cstate="print"/>
            <a:stretch>
              <a:fillRect/>
            </a:stretch>
          </a:blipFill>
          <a:ln>
            <a:noFill/>
          </a:ln>
        </p:spPr>
        <p:style>
          <a:lnRef idx="0">
            <a:scrgbClr r="0" g="0" b="0"/>
          </a:lnRef>
          <a:fillRef idx="0">
            <a:scrgbClr r="0" g="0" b="0"/>
          </a:fillRef>
          <a:effectRef idx="0">
            <a:scrgbClr r="0" g="0" b="0"/>
          </a:effectRef>
          <a:fontRef idx="minor"/>
        </p:style>
      </p:sp>
      <p:sp>
        <p:nvSpPr>
          <p:cNvPr id="485" name="CustomShape 5"/>
          <p:cNvSpPr/>
          <p:nvPr/>
        </p:nvSpPr>
        <p:spPr>
          <a:xfrm>
            <a:off x="11285640" y="65160"/>
            <a:ext cx="769320" cy="506520"/>
          </a:xfrm>
          <a:prstGeom prst="rect">
            <a:avLst/>
          </a:prstGeom>
          <a:blipFill rotWithShape="0">
            <a:blip r:embed="rId3" cstate="print"/>
            <a:stretch>
              <a:fillRect/>
            </a:stretch>
          </a:blipFill>
          <a:ln>
            <a:noFill/>
          </a:ln>
        </p:spPr>
        <p:style>
          <a:lnRef idx="0">
            <a:scrgbClr r="0" g="0" b="0"/>
          </a:lnRef>
          <a:fillRef idx="0">
            <a:scrgbClr r="0" g="0" b="0"/>
          </a:fillRef>
          <a:effectRef idx="0">
            <a:scrgbClr r="0" g="0" b="0"/>
          </a:effectRef>
          <a:fontRef idx="minor"/>
        </p:style>
      </p:sp>
      <p:sp>
        <p:nvSpPr>
          <p:cNvPr id="486" name="CustomShape 6"/>
          <p:cNvSpPr/>
          <p:nvPr/>
        </p:nvSpPr>
        <p:spPr>
          <a:xfrm>
            <a:off x="1338120" y="2394360"/>
            <a:ext cx="10047960" cy="2431080"/>
          </a:xfrm>
          <a:custGeom>
            <a:avLst/>
            <a:gdLst/>
            <a:ahLst/>
            <a:cxnLst/>
            <a:rect l="l" t="t" r="r" b="b"/>
            <a:pathLst>
              <a:path w="10048240" h="631825">
                <a:moveTo>
                  <a:pt x="9942703" y="0"/>
                </a:moveTo>
                <a:lnTo>
                  <a:pt x="105283" y="0"/>
                </a:lnTo>
                <a:lnTo>
                  <a:pt x="64293" y="8268"/>
                </a:lnTo>
                <a:lnTo>
                  <a:pt x="30829" y="30813"/>
                </a:lnTo>
                <a:lnTo>
                  <a:pt x="8270" y="64240"/>
                </a:lnTo>
                <a:lnTo>
                  <a:pt x="0" y="105155"/>
                </a:lnTo>
                <a:lnTo>
                  <a:pt x="0" y="526160"/>
                </a:lnTo>
                <a:lnTo>
                  <a:pt x="8270" y="567150"/>
                </a:lnTo>
                <a:lnTo>
                  <a:pt x="30829" y="600614"/>
                </a:lnTo>
                <a:lnTo>
                  <a:pt x="64293" y="623173"/>
                </a:lnTo>
                <a:lnTo>
                  <a:pt x="105283" y="631443"/>
                </a:lnTo>
                <a:lnTo>
                  <a:pt x="9942703" y="631443"/>
                </a:lnTo>
                <a:lnTo>
                  <a:pt x="9983692" y="623173"/>
                </a:lnTo>
                <a:lnTo>
                  <a:pt x="10017156" y="600614"/>
                </a:lnTo>
                <a:lnTo>
                  <a:pt x="10039715" y="567150"/>
                </a:lnTo>
                <a:lnTo>
                  <a:pt x="10047986" y="526160"/>
                </a:lnTo>
                <a:lnTo>
                  <a:pt x="10047986" y="105155"/>
                </a:lnTo>
                <a:lnTo>
                  <a:pt x="10039715" y="64240"/>
                </a:lnTo>
                <a:lnTo>
                  <a:pt x="10017156" y="30813"/>
                </a:lnTo>
                <a:lnTo>
                  <a:pt x="9983692" y="8268"/>
                </a:lnTo>
                <a:lnTo>
                  <a:pt x="9942703"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487" name="CustomShape 7"/>
          <p:cNvSpPr/>
          <p:nvPr/>
        </p:nvSpPr>
        <p:spPr>
          <a:xfrm>
            <a:off x="1350720" y="1632240"/>
            <a:ext cx="10047960" cy="631440"/>
          </a:xfrm>
          <a:custGeom>
            <a:avLst/>
            <a:gdLst/>
            <a:ahLst/>
            <a:cxnLst/>
            <a:rect l="l" t="t" r="r" b="b"/>
            <a:pathLst>
              <a:path w="10048240" h="631825">
                <a:moveTo>
                  <a:pt x="9942830" y="0"/>
                </a:moveTo>
                <a:lnTo>
                  <a:pt x="105283" y="0"/>
                </a:lnTo>
                <a:lnTo>
                  <a:pt x="64293" y="8270"/>
                </a:lnTo>
                <a:lnTo>
                  <a:pt x="30829" y="30829"/>
                </a:lnTo>
                <a:lnTo>
                  <a:pt x="8270" y="64293"/>
                </a:lnTo>
                <a:lnTo>
                  <a:pt x="0" y="105283"/>
                </a:lnTo>
                <a:lnTo>
                  <a:pt x="0" y="526288"/>
                </a:lnTo>
                <a:lnTo>
                  <a:pt x="8270" y="567203"/>
                </a:lnTo>
                <a:lnTo>
                  <a:pt x="30829" y="600630"/>
                </a:lnTo>
                <a:lnTo>
                  <a:pt x="64293" y="623175"/>
                </a:lnTo>
                <a:lnTo>
                  <a:pt x="105283" y="631444"/>
                </a:lnTo>
                <a:lnTo>
                  <a:pt x="9942830" y="631444"/>
                </a:lnTo>
                <a:lnTo>
                  <a:pt x="9983819" y="623175"/>
                </a:lnTo>
                <a:lnTo>
                  <a:pt x="10017283" y="600630"/>
                </a:lnTo>
                <a:lnTo>
                  <a:pt x="10039842" y="567203"/>
                </a:lnTo>
                <a:lnTo>
                  <a:pt x="10048113" y="526288"/>
                </a:lnTo>
                <a:lnTo>
                  <a:pt x="10048113" y="105283"/>
                </a:lnTo>
                <a:lnTo>
                  <a:pt x="10039842" y="64293"/>
                </a:lnTo>
                <a:lnTo>
                  <a:pt x="10017283" y="30829"/>
                </a:lnTo>
                <a:lnTo>
                  <a:pt x="9983819" y="8270"/>
                </a:lnTo>
                <a:lnTo>
                  <a:pt x="9942830"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488" name="CustomShape 8"/>
          <p:cNvSpPr/>
          <p:nvPr/>
        </p:nvSpPr>
        <p:spPr>
          <a:xfrm>
            <a:off x="1373400" y="884520"/>
            <a:ext cx="10047960" cy="631440"/>
          </a:xfrm>
          <a:custGeom>
            <a:avLst/>
            <a:gdLst/>
            <a:ahLst/>
            <a:cxnLst/>
            <a:rect l="l" t="t" r="r" b="b"/>
            <a:pathLst>
              <a:path w="10048240" h="631825">
                <a:moveTo>
                  <a:pt x="9942830" y="0"/>
                </a:moveTo>
                <a:lnTo>
                  <a:pt x="105282" y="0"/>
                </a:lnTo>
                <a:lnTo>
                  <a:pt x="64293" y="8270"/>
                </a:lnTo>
                <a:lnTo>
                  <a:pt x="30829" y="30829"/>
                </a:lnTo>
                <a:lnTo>
                  <a:pt x="8270" y="64293"/>
                </a:lnTo>
                <a:lnTo>
                  <a:pt x="0" y="105283"/>
                </a:lnTo>
                <a:lnTo>
                  <a:pt x="0" y="526288"/>
                </a:lnTo>
                <a:lnTo>
                  <a:pt x="8270" y="567277"/>
                </a:lnTo>
                <a:lnTo>
                  <a:pt x="30829" y="600741"/>
                </a:lnTo>
                <a:lnTo>
                  <a:pt x="64293" y="623300"/>
                </a:lnTo>
                <a:lnTo>
                  <a:pt x="105282" y="631571"/>
                </a:lnTo>
                <a:lnTo>
                  <a:pt x="9942830" y="631571"/>
                </a:lnTo>
                <a:lnTo>
                  <a:pt x="9983745" y="623300"/>
                </a:lnTo>
                <a:lnTo>
                  <a:pt x="10017172" y="600741"/>
                </a:lnTo>
                <a:lnTo>
                  <a:pt x="10039717" y="567277"/>
                </a:lnTo>
                <a:lnTo>
                  <a:pt x="10047986" y="526288"/>
                </a:lnTo>
                <a:lnTo>
                  <a:pt x="10047986" y="105283"/>
                </a:lnTo>
                <a:lnTo>
                  <a:pt x="10039717" y="64293"/>
                </a:lnTo>
                <a:lnTo>
                  <a:pt x="10017172" y="30829"/>
                </a:lnTo>
                <a:lnTo>
                  <a:pt x="9983745" y="8270"/>
                </a:lnTo>
                <a:lnTo>
                  <a:pt x="9942830"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489" name="CustomShape 9"/>
          <p:cNvSpPr/>
          <p:nvPr/>
        </p:nvSpPr>
        <p:spPr>
          <a:xfrm>
            <a:off x="768240" y="884520"/>
            <a:ext cx="982800" cy="631440"/>
          </a:xfrm>
          <a:custGeom>
            <a:avLst/>
            <a:gdLst/>
            <a:ahLst/>
            <a:cxnLst/>
            <a:rect l="l" t="t" r="r" b="b"/>
            <a:pathLst>
              <a:path w="982980" h="631825">
                <a:moveTo>
                  <a:pt x="877430" y="0"/>
                </a:moveTo>
                <a:lnTo>
                  <a:pt x="105257" y="0"/>
                </a:lnTo>
                <a:lnTo>
                  <a:pt x="64288" y="8270"/>
                </a:lnTo>
                <a:lnTo>
                  <a:pt x="30830" y="30829"/>
                </a:lnTo>
                <a:lnTo>
                  <a:pt x="8272" y="64293"/>
                </a:lnTo>
                <a:lnTo>
                  <a:pt x="0" y="105283"/>
                </a:lnTo>
                <a:lnTo>
                  <a:pt x="0" y="526288"/>
                </a:lnTo>
                <a:lnTo>
                  <a:pt x="8272" y="567277"/>
                </a:lnTo>
                <a:lnTo>
                  <a:pt x="30830" y="600741"/>
                </a:lnTo>
                <a:lnTo>
                  <a:pt x="64288" y="623300"/>
                </a:lnTo>
                <a:lnTo>
                  <a:pt x="105257" y="631571"/>
                </a:lnTo>
                <a:lnTo>
                  <a:pt x="877430" y="631571"/>
                </a:lnTo>
                <a:lnTo>
                  <a:pt x="918419" y="623300"/>
                </a:lnTo>
                <a:lnTo>
                  <a:pt x="951884" y="600741"/>
                </a:lnTo>
                <a:lnTo>
                  <a:pt x="974442" y="567277"/>
                </a:lnTo>
                <a:lnTo>
                  <a:pt x="982713" y="526288"/>
                </a:lnTo>
                <a:lnTo>
                  <a:pt x="982713" y="105283"/>
                </a:lnTo>
                <a:lnTo>
                  <a:pt x="974442" y="64293"/>
                </a:lnTo>
                <a:lnTo>
                  <a:pt x="951884" y="30829"/>
                </a:lnTo>
                <a:lnTo>
                  <a:pt x="918419" y="8270"/>
                </a:lnTo>
                <a:lnTo>
                  <a:pt x="877430" y="0"/>
                </a:lnTo>
                <a:close/>
              </a:path>
            </a:pathLst>
          </a:custGeom>
          <a:solidFill>
            <a:srgbClr val="D3D9CF"/>
          </a:solidFill>
          <a:ln>
            <a:noFill/>
          </a:ln>
        </p:spPr>
        <p:style>
          <a:lnRef idx="0">
            <a:scrgbClr r="0" g="0" b="0"/>
          </a:lnRef>
          <a:fillRef idx="0">
            <a:scrgbClr r="0" g="0" b="0"/>
          </a:fillRef>
          <a:effectRef idx="0">
            <a:scrgbClr r="0" g="0" b="0"/>
          </a:effectRef>
          <a:fontRef idx="minor"/>
        </p:style>
      </p:sp>
      <p:sp>
        <p:nvSpPr>
          <p:cNvPr id="490" name="CustomShape 10"/>
          <p:cNvSpPr/>
          <p:nvPr/>
        </p:nvSpPr>
        <p:spPr>
          <a:xfrm>
            <a:off x="1164600" y="1023120"/>
            <a:ext cx="190800" cy="3477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200" b="1" strike="noStrike" spc="-7">
                <a:solidFill>
                  <a:srgbClr val="000000"/>
                </a:solidFill>
                <a:latin typeface="Cambria"/>
              </a:rPr>
              <a:t>1</a:t>
            </a:r>
            <a:endParaRPr lang="en-US" sz="2200" b="0" strike="noStrike" spc="-1">
              <a:latin typeface="Arial"/>
            </a:endParaRPr>
          </a:p>
        </p:txBody>
      </p:sp>
      <p:sp>
        <p:nvSpPr>
          <p:cNvPr id="491" name="CustomShape 11"/>
          <p:cNvSpPr/>
          <p:nvPr/>
        </p:nvSpPr>
        <p:spPr>
          <a:xfrm>
            <a:off x="745560" y="1632240"/>
            <a:ext cx="982800" cy="631440"/>
          </a:xfrm>
          <a:custGeom>
            <a:avLst/>
            <a:gdLst/>
            <a:ahLst/>
            <a:cxnLst/>
            <a:rect l="l" t="t" r="r" b="b"/>
            <a:pathLst>
              <a:path w="982980" h="631825">
                <a:moveTo>
                  <a:pt x="877379" y="0"/>
                </a:moveTo>
                <a:lnTo>
                  <a:pt x="105244" y="0"/>
                </a:lnTo>
                <a:lnTo>
                  <a:pt x="64277" y="8270"/>
                </a:lnTo>
                <a:lnTo>
                  <a:pt x="30824" y="30829"/>
                </a:lnTo>
                <a:lnTo>
                  <a:pt x="8270" y="64293"/>
                </a:lnTo>
                <a:lnTo>
                  <a:pt x="0" y="105283"/>
                </a:lnTo>
                <a:lnTo>
                  <a:pt x="0" y="526288"/>
                </a:lnTo>
                <a:lnTo>
                  <a:pt x="8270" y="567203"/>
                </a:lnTo>
                <a:lnTo>
                  <a:pt x="30824" y="600630"/>
                </a:lnTo>
                <a:lnTo>
                  <a:pt x="64277" y="623175"/>
                </a:lnTo>
                <a:lnTo>
                  <a:pt x="105244" y="631444"/>
                </a:lnTo>
                <a:lnTo>
                  <a:pt x="877379" y="631444"/>
                </a:lnTo>
                <a:lnTo>
                  <a:pt x="918368" y="623175"/>
                </a:lnTo>
                <a:lnTo>
                  <a:pt x="951833" y="600630"/>
                </a:lnTo>
                <a:lnTo>
                  <a:pt x="974391" y="567203"/>
                </a:lnTo>
                <a:lnTo>
                  <a:pt x="982662" y="526288"/>
                </a:lnTo>
                <a:lnTo>
                  <a:pt x="982662" y="105283"/>
                </a:lnTo>
                <a:lnTo>
                  <a:pt x="974391" y="64293"/>
                </a:lnTo>
                <a:lnTo>
                  <a:pt x="951833" y="30829"/>
                </a:lnTo>
                <a:lnTo>
                  <a:pt x="918368" y="8270"/>
                </a:lnTo>
                <a:lnTo>
                  <a:pt x="877379" y="0"/>
                </a:lnTo>
                <a:close/>
              </a:path>
            </a:pathLst>
          </a:custGeom>
          <a:solidFill>
            <a:srgbClr val="E7E3CC"/>
          </a:solidFill>
          <a:ln>
            <a:noFill/>
          </a:ln>
        </p:spPr>
        <p:style>
          <a:lnRef idx="0">
            <a:scrgbClr r="0" g="0" b="0"/>
          </a:lnRef>
          <a:fillRef idx="0">
            <a:scrgbClr r="0" g="0" b="0"/>
          </a:fillRef>
          <a:effectRef idx="0">
            <a:scrgbClr r="0" g="0" b="0"/>
          </a:effectRef>
          <a:fontRef idx="minor"/>
        </p:style>
      </p:sp>
      <p:sp>
        <p:nvSpPr>
          <p:cNvPr id="492" name="CustomShape 12"/>
          <p:cNvSpPr/>
          <p:nvPr/>
        </p:nvSpPr>
        <p:spPr>
          <a:xfrm>
            <a:off x="1141560" y="1771200"/>
            <a:ext cx="190800" cy="3477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200" b="1" strike="noStrike" spc="-7">
                <a:solidFill>
                  <a:srgbClr val="000000"/>
                </a:solidFill>
                <a:latin typeface="Cambria"/>
              </a:rPr>
              <a:t>2</a:t>
            </a:r>
            <a:endParaRPr lang="en-US" sz="2200" b="0" strike="noStrike" spc="-1">
              <a:latin typeface="Arial"/>
            </a:endParaRPr>
          </a:p>
        </p:txBody>
      </p:sp>
      <p:sp>
        <p:nvSpPr>
          <p:cNvPr id="493" name="CustomShape 13"/>
          <p:cNvSpPr/>
          <p:nvPr/>
        </p:nvSpPr>
        <p:spPr>
          <a:xfrm>
            <a:off x="732960" y="2394360"/>
            <a:ext cx="982800" cy="631440"/>
          </a:xfrm>
          <a:custGeom>
            <a:avLst/>
            <a:gdLst/>
            <a:ahLst/>
            <a:cxnLst/>
            <a:rect l="l" t="t" r="r" b="b"/>
            <a:pathLst>
              <a:path w="982980" h="631825">
                <a:moveTo>
                  <a:pt x="877443" y="0"/>
                </a:moveTo>
                <a:lnTo>
                  <a:pt x="105244" y="0"/>
                </a:lnTo>
                <a:lnTo>
                  <a:pt x="64277" y="8268"/>
                </a:lnTo>
                <a:lnTo>
                  <a:pt x="30824" y="30813"/>
                </a:lnTo>
                <a:lnTo>
                  <a:pt x="8270" y="64240"/>
                </a:lnTo>
                <a:lnTo>
                  <a:pt x="0" y="105155"/>
                </a:lnTo>
                <a:lnTo>
                  <a:pt x="0" y="526160"/>
                </a:lnTo>
                <a:lnTo>
                  <a:pt x="8270" y="567150"/>
                </a:lnTo>
                <a:lnTo>
                  <a:pt x="30824" y="600614"/>
                </a:lnTo>
                <a:lnTo>
                  <a:pt x="64277" y="623173"/>
                </a:lnTo>
                <a:lnTo>
                  <a:pt x="105244" y="631443"/>
                </a:lnTo>
                <a:lnTo>
                  <a:pt x="877443" y="631443"/>
                </a:lnTo>
                <a:lnTo>
                  <a:pt x="918358" y="623173"/>
                </a:lnTo>
                <a:lnTo>
                  <a:pt x="951785" y="600614"/>
                </a:lnTo>
                <a:lnTo>
                  <a:pt x="974330" y="567150"/>
                </a:lnTo>
                <a:lnTo>
                  <a:pt x="982599" y="526160"/>
                </a:lnTo>
                <a:lnTo>
                  <a:pt x="982599" y="105155"/>
                </a:lnTo>
                <a:lnTo>
                  <a:pt x="974330" y="64240"/>
                </a:lnTo>
                <a:lnTo>
                  <a:pt x="951785" y="30813"/>
                </a:lnTo>
                <a:lnTo>
                  <a:pt x="918358" y="8268"/>
                </a:lnTo>
                <a:lnTo>
                  <a:pt x="877443" y="0"/>
                </a:lnTo>
                <a:close/>
              </a:path>
            </a:pathLst>
          </a:custGeom>
          <a:solidFill>
            <a:srgbClr val="D7CEB9"/>
          </a:solidFill>
          <a:ln>
            <a:noFill/>
          </a:ln>
        </p:spPr>
        <p:style>
          <a:lnRef idx="0">
            <a:scrgbClr r="0" g="0" b="0"/>
          </a:lnRef>
          <a:fillRef idx="0">
            <a:scrgbClr r="0" g="0" b="0"/>
          </a:fillRef>
          <a:effectRef idx="0">
            <a:scrgbClr r="0" g="0" b="0"/>
          </a:effectRef>
          <a:fontRef idx="minor"/>
        </p:style>
      </p:sp>
      <p:sp>
        <p:nvSpPr>
          <p:cNvPr id="494" name="CustomShape 14"/>
          <p:cNvSpPr/>
          <p:nvPr/>
        </p:nvSpPr>
        <p:spPr>
          <a:xfrm>
            <a:off x="1129320" y="2533320"/>
            <a:ext cx="190800" cy="3477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200" b="1" strike="noStrike" spc="-7">
                <a:solidFill>
                  <a:srgbClr val="000000"/>
                </a:solidFill>
                <a:latin typeface="Cambria"/>
              </a:rPr>
              <a:t>3</a:t>
            </a:r>
            <a:endParaRPr lang="en-US" sz="2200" b="0" strike="noStrike" spc="-1">
              <a:latin typeface="Arial"/>
            </a:endParaRPr>
          </a:p>
        </p:txBody>
      </p:sp>
      <p:sp>
        <p:nvSpPr>
          <p:cNvPr id="495" name="CustomShape 15"/>
          <p:cNvSpPr/>
          <p:nvPr/>
        </p:nvSpPr>
        <p:spPr>
          <a:xfrm>
            <a:off x="1962360" y="1009440"/>
            <a:ext cx="3981600" cy="3783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400" b="0" strike="noStrike" spc="-12">
                <a:solidFill>
                  <a:srgbClr val="000000"/>
                </a:solidFill>
                <a:latin typeface="Cambria"/>
              </a:rPr>
              <a:t>Source </a:t>
            </a:r>
            <a:r>
              <a:rPr lang="en-US" sz="2400" b="0" strike="noStrike" spc="-7">
                <a:solidFill>
                  <a:srgbClr val="000000"/>
                </a:solidFill>
                <a:latin typeface="Cambria"/>
              </a:rPr>
              <a:t>segregation of </a:t>
            </a:r>
            <a:r>
              <a:rPr lang="en-US" sz="2400" b="0" strike="noStrike" spc="-12">
                <a:solidFill>
                  <a:srgbClr val="000000"/>
                </a:solidFill>
                <a:latin typeface="Cambria"/>
              </a:rPr>
              <a:t>waste</a:t>
            </a:r>
            <a:endParaRPr lang="en-US" sz="2400" b="0" strike="noStrike" spc="-1">
              <a:latin typeface="Arial"/>
            </a:endParaRPr>
          </a:p>
        </p:txBody>
      </p:sp>
      <p:sp>
        <p:nvSpPr>
          <p:cNvPr id="496" name="CustomShape 16"/>
          <p:cNvSpPr/>
          <p:nvPr/>
        </p:nvSpPr>
        <p:spPr>
          <a:xfrm>
            <a:off x="1962360" y="2490840"/>
            <a:ext cx="7423920" cy="22683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400" b="0" strike="noStrike" spc="-12">
                <a:solidFill>
                  <a:srgbClr val="000000"/>
                </a:solidFill>
                <a:latin typeface="Cambria"/>
              </a:rPr>
              <a:t>100% </a:t>
            </a:r>
            <a:r>
              <a:rPr lang="en-US" sz="2400" b="0" strike="noStrike" spc="-7">
                <a:solidFill>
                  <a:srgbClr val="000000"/>
                </a:solidFill>
                <a:latin typeface="Cambria"/>
              </a:rPr>
              <a:t>processing of Solid Waste: </a:t>
            </a:r>
            <a:endParaRPr lang="en-US" sz="2400" b="0" strike="noStrike" spc="-1">
              <a:latin typeface="Arial"/>
            </a:endParaRPr>
          </a:p>
          <a:p>
            <a:pPr marL="812880" lvl="1" indent="-342720">
              <a:lnSpc>
                <a:spcPct val="100000"/>
              </a:lnSpc>
              <a:spcBef>
                <a:spcPts val="96"/>
              </a:spcBef>
              <a:buClr>
                <a:srgbClr val="000000"/>
              </a:buClr>
              <a:buFont typeface="Arial"/>
              <a:buChar char="•"/>
            </a:pPr>
            <a:r>
              <a:rPr lang="en-US" sz="2400" b="0" strike="noStrike" spc="-7">
                <a:solidFill>
                  <a:srgbClr val="000000"/>
                </a:solidFill>
                <a:latin typeface="Cambria"/>
              </a:rPr>
              <a:t>MRF centers for recyclables and non-recyclables </a:t>
            </a:r>
            <a:endParaRPr lang="en-US" sz="2400" b="0" strike="noStrike" spc="-1">
              <a:latin typeface="Arial"/>
            </a:endParaRPr>
          </a:p>
          <a:p>
            <a:pPr marL="812880" lvl="1" indent="-342720">
              <a:lnSpc>
                <a:spcPct val="100000"/>
              </a:lnSpc>
              <a:spcBef>
                <a:spcPts val="96"/>
              </a:spcBef>
              <a:buClr>
                <a:srgbClr val="000000"/>
              </a:buClr>
              <a:buFont typeface="Arial"/>
              <a:buChar char="•"/>
            </a:pPr>
            <a:r>
              <a:rPr lang="en-US" sz="2400" b="0" strike="noStrike" spc="-7">
                <a:solidFill>
                  <a:srgbClr val="000000"/>
                </a:solidFill>
                <a:latin typeface="Cambria"/>
              </a:rPr>
              <a:t>Wet Waste to Compost</a:t>
            </a:r>
            <a:endParaRPr lang="en-US" sz="2400" b="0" strike="noStrike" spc="-1">
              <a:latin typeface="Arial"/>
            </a:endParaRPr>
          </a:p>
          <a:p>
            <a:pPr marL="812880" lvl="1" indent="-342720">
              <a:lnSpc>
                <a:spcPct val="100000"/>
              </a:lnSpc>
              <a:spcBef>
                <a:spcPts val="96"/>
              </a:spcBef>
              <a:buClr>
                <a:srgbClr val="000000"/>
              </a:buClr>
              <a:buFont typeface="Arial"/>
              <a:buChar char="•"/>
            </a:pPr>
            <a:r>
              <a:rPr lang="en-US" sz="2400" b="0" strike="noStrike" spc="-7">
                <a:solidFill>
                  <a:srgbClr val="000000"/>
                </a:solidFill>
                <a:latin typeface="Cambria"/>
              </a:rPr>
              <a:t>GOBARdhan – Biogas/CBG/CNG plants</a:t>
            </a:r>
            <a:endParaRPr lang="en-US" sz="2400" b="0" strike="noStrike" spc="-1">
              <a:latin typeface="Arial"/>
            </a:endParaRPr>
          </a:p>
          <a:p>
            <a:pPr marL="812880" lvl="1" indent="-342720">
              <a:lnSpc>
                <a:spcPct val="100000"/>
              </a:lnSpc>
              <a:spcBef>
                <a:spcPts val="96"/>
              </a:spcBef>
              <a:buClr>
                <a:srgbClr val="000000"/>
              </a:buClr>
              <a:buFont typeface="Arial"/>
              <a:buChar char="•"/>
            </a:pPr>
            <a:r>
              <a:rPr lang="en-US" sz="2400" b="0" strike="noStrike" spc="-7">
                <a:solidFill>
                  <a:srgbClr val="000000"/>
                </a:solidFill>
                <a:latin typeface="Cambria"/>
              </a:rPr>
              <a:t>Emphasis on Million+ Cities </a:t>
            </a:r>
            <a:endParaRPr lang="en-US" sz="2400" b="0" strike="noStrike" spc="-1">
              <a:latin typeface="Arial"/>
            </a:endParaRPr>
          </a:p>
          <a:p>
            <a:pPr marL="812880" lvl="1" indent="-342720">
              <a:lnSpc>
                <a:spcPct val="100000"/>
              </a:lnSpc>
              <a:spcBef>
                <a:spcPts val="96"/>
              </a:spcBef>
              <a:buClr>
                <a:srgbClr val="000000"/>
              </a:buClr>
              <a:buFont typeface="Arial"/>
              <a:buChar char="•"/>
            </a:pPr>
            <a:r>
              <a:rPr lang="en-US" sz="2400" b="0" strike="noStrike" spc="-7">
                <a:solidFill>
                  <a:srgbClr val="000000"/>
                </a:solidFill>
                <a:latin typeface="Cambria"/>
              </a:rPr>
              <a:t>Waste to Electricity plants for Mega Cities</a:t>
            </a:r>
            <a:endParaRPr lang="en-US" sz="2400" b="0" strike="noStrike" spc="-1">
              <a:latin typeface="Arial"/>
            </a:endParaRPr>
          </a:p>
        </p:txBody>
      </p:sp>
      <p:sp>
        <p:nvSpPr>
          <p:cNvPr id="497" name="CustomShape 17"/>
          <p:cNvSpPr/>
          <p:nvPr/>
        </p:nvSpPr>
        <p:spPr>
          <a:xfrm>
            <a:off x="11189520" y="884520"/>
            <a:ext cx="232200" cy="631440"/>
          </a:xfrm>
          <a:custGeom>
            <a:avLst/>
            <a:gdLst/>
            <a:ahLst/>
            <a:cxnLst/>
            <a:rect l="l" t="t" r="r" b="b"/>
            <a:pathLst>
              <a:path w="232409" h="631825">
                <a:moveTo>
                  <a:pt x="116077" y="0"/>
                </a:moveTo>
                <a:lnTo>
                  <a:pt x="0" y="0"/>
                </a:lnTo>
                <a:lnTo>
                  <a:pt x="0" y="631571"/>
                </a:lnTo>
                <a:lnTo>
                  <a:pt x="116077" y="631571"/>
                </a:lnTo>
                <a:lnTo>
                  <a:pt x="161198" y="622452"/>
                </a:lnTo>
                <a:lnTo>
                  <a:pt x="198056" y="597582"/>
                </a:lnTo>
                <a:lnTo>
                  <a:pt x="222912" y="560687"/>
                </a:lnTo>
                <a:lnTo>
                  <a:pt x="232028" y="515492"/>
                </a:lnTo>
                <a:lnTo>
                  <a:pt x="232028" y="116077"/>
                </a:lnTo>
                <a:lnTo>
                  <a:pt x="222912" y="70937"/>
                </a:lnTo>
                <a:lnTo>
                  <a:pt x="198056" y="34036"/>
                </a:lnTo>
                <a:lnTo>
                  <a:pt x="161198" y="9136"/>
                </a:lnTo>
                <a:lnTo>
                  <a:pt x="116077" y="0"/>
                </a:lnTo>
                <a:close/>
              </a:path>
            </a:pathLst>
          </a:custGeom>
          <a:solidFill>
            <a:srgbClr val="D3D9CF"/>
          </a:solidFill>
          <a:ln>
            <a:noFill/>
          </a:ln>
        </p:spPr>
        <p:style>
          <a:lnRef idx="0">
            <a:scrgbClr r="0" g="0" b="0"/>
          </a:lnRef>
          <a:fillRef idx="0">
            <a:scrgbClr r="0" g="0" b="0"/>
          </a:fillRef>
          <a:effectRef idx="0">
            <a:scrgbClr r="0" g="0" b="0"/>
          </a:effectRef>
          <a:fontRef idx="minor"/>
        </p:style>
      </p:sp>
      <p:sp>
        <p:nvSpPr>
          <p:cNvPr id="498" name="CustomShape 18"/>
          <p:cNvSpPr/>
          <p:nvPr/>
        </p:nvSpPr>
        <p:spPr>
          <a:xfrm>
            <a:off x="11166480" y="1632240"/>
            <a:ext cx="232200" cy="631440"/>
          </a:xfrm>
          <a:custGeom>
            <a:avLst/>
            <a:gdLst/>
            <a:ahLst/>
            <a:cxnLst/>
            <a:rect l="l" t="t" r="r" b="b"/>
            <a:pathLst>
              <a:path w="232409" h="631825">
                <a:moveTo>
                  <a:pt x="116077" y="0"/>
                </a:moveTo>
                <a:lnTo>
                  <a:pt x="0" y="0"/>
                </a:lnTo>
                <a:lnTo>
                  <a:pt x="0" y="631444"/>
                </a:lnTo>
                <a:lnTo>
                  <a:pt x="116077" y="631444"/>
                </a:lnTo>
                <a:lnTo>
                  <a:pt x="161272" y="622327"/>
                </a:lnTo>
                <a:lnTo>
                  <a:pt x="198167" y="597471"/>
                </a:lnTo>
                <a:lnTo>
                  <a:pt x="223037" y="560613"/>
                </a:lnTo>
                <a:lnTo>
                  <a:pt x="232156" y="515493"/>
                </a:lnTo>
                <a:lnTo>
                  <a:pt x="232156" y="116078"/>
                </a:lnTo>
                <a:lnTo>
                  <a:pt x="223037" y="70883"/>
                </a:lnTo>
                <a:lnTo>
                  <a:pt x="198167" y="33988"/>
                </a:lnTo>
                <a:lnTo>
                  <a:pt x="161272" y="9118"/>
                </a:lnTo>
                <a:lnTo>
                  <a:pt x="116077" y="0"/>
                </a:lnTo>
                <a:close/>
              </a:path>
            </a:pathLst>
          </a:custGeom>
          <a:solidFill>
            <a:srgbClr val="E7E3CC"/>
          </a:solidFill>
          <a:ln>
            <a:noFill/>
          </a:ln>
        </p:spPr>
        <p:style>
          <a:lnRef idx="0">
            <a:scrgbClr r="0" g="0" b="0"/>
          </a:lnRef>
          <a:fillRef idx="0">
            <a:scrgbClr r="0" g="0" b="0"/>
          </a:fillRef>
          <a:effectRef idx="0">
            <a:scrgbClr r="0" g="0" b="0"/>
          </a:effectRef>
          <a:fontRef idx="minor"/>
        </p:style>
      </p:sp>
      <p:sp>
        <p:nvSpPr>
          <p:cNvPr id="499" name="CustomShape 19"/>
          <p:cNvSpPr/>
          <p:nvPr/>
        </p:nvSpPr>
        <p:spPr>
          <a:xfrm>
            <a:off x="11153880" y="2397960"/>
            <a:ext cx="232200" cy="2427840"/>
          </a:xfrm>
          <a:custGeom>
            <a:avLst/>
            <a:gdLst/>
            <a:ahLst/>
            <a:cxnLst/>
            <a:rect l="l" t="t" r="r" b="b"/>
            <a:pathLst>
              <a:path w="232409" h="631825">
                <a:moveTo>
                  <a:pt x="116078" y="0"/>
                </a:moveTo>
                <a:lnTo>
                  <a:pt x="0" y="0"/>
                </a:lnTo>
                <a:lnTo>
                  <a:pt x="0" y="631444"/>
                </a:lnTo>
                <a:lnTo>
                  <a:pt x="116078" y="631444"/>
                </a:lnTo>
                <a:lnTo>
                  <a:pt x="161272" y="622325"/>
                </a:lnTo>
                <a:lnTo>
                  <a:pt x="198167" y="597455"/>
                </a:lnTo>
                <a:lnTo>
                  <a:pt x="223037" y="560560"/>
                </a:lnTo>
                <a:lnTo>
                  <a:pt x="232156" y="515366"/>
                </a:lnTo>
                <a:lnTo>
                  <a:pt x="232156" y="115951"/>
                </a:lnTo>
                <a:lnTo>
                  <a:pt x="223037" y="70830"/>
                </a:lnTo>
                <a:lnTo>
                  <a:pt x="198167" y="33972"/>
                </a:lnTo>
                <a:lnTo>
                  <a:pt x="161272" y="9116"/>
                </a:lnTo>
                <a:lnTo>
                  <a:pt x="116078" y="0"/>
                </a:lnTo>
                <a:close/>
              </a:path>
            </a:pathLst>
          </a:custGeom>
          <a:solidFill>
            <a:srgbClr val="EAB9A4"/>
          </a:solidFill>
          <a:ln>
            <a:noFill/>
          </a:ln>
        </p:spPr>
        <p:style>
          <a:lnRef idx="0">
            <a:scrgbClr r="0" g="0" b="0"/>
          </a:lnRef>
          <a:fillRef idx="0">
            <a:scrgbClr r="0" g="0" b="0"/>
          </a:fillRef>
          <a:effectRef idx="0">
            <a:scrgbClr r="0" g="0" b="0"/>
          </a:effectRef>
          <a:fontRef idx="minor"/>
        </p:style>
      </p:sp>
      <p:sp>
        <p:nvSpPr>
          <p:cNvPr id="500" name="TextShape 20"/>
          <p:cNvSpPr txBox="1"/>
          <p:nvPr/>
        </p:nvSpPr>
        <p:spPr>
          <a:xfrm>
            <a:off x="9086760" y="4657680"/>
            <a:ext cx="2803680" cy="3977640"/>
          </a:xfrm>
          <a:prstGeom prst="rect">
            <a:avLst/>
          </a:prstGeom>
          <a:noFill/>
          <a:ln>
            <a:noFill/>
          </a:ln>
        </p:spPr>
        <p:txBody>
          <a:bodyPr lIns="0" tIns="0" rIns="0" bIns="0" anchor="ctr">
            <a:spAutoFit/>
          </a:bodyPr>
          <a:lstStyle/>
          <a:p>
            <a:pPr algn="r">
              <a:lnSpc>
                <a:spcPct val="100000"/>
              </a:lnSpc>
            </a:pPr>
            <a:fld id="{694DD546-EB79-408C-83FD-30F0718B6834}" type="slidenum">
              <a:rPr lang="en-US" sz="1200" b="0" strike="noStrike" spc="-1">
                <a:solidFill>
                  <a:srgbClr val="B2B2B2"/>
                </a:solidFill>
                <a:latin typeface="Calibri"/>
              </a:rPr>
              <a:pPr algn="r">
                <a:lnSpc>
                  <a:spcPct val="100000"/>
                </a:lnSpc>
              </a:pPr>
              <a:t>7</a:t>
            </a:fld>
            <a:endParaRPr lang="en-US" sz="1200" b="0" strike="noStrike" spc="-1">
              <a:latin typeface="Times New Roman"/>
            </a:endParaRPr>
          </a:p>
        </p:txBody>
      </p:sp>
      <p:sp>
        <p:nvSpPr>
          <p:cNvPr id="501" name="Line 21"/>
          <p:cNvSpPr/>
          <p:nvPr/>
        </p:nvSpPr>
        <p:spPr>
          <a:xfrm>
            <a:off x="20160" y="667800"/>
            <a:ext cx="12171600" cy="0"/>
          </a:xfrm>
          <a:prstGeom prst="line">
            <a:avLst/>
          </a:prstGeom>
          <a:ln w="28440">
            <a:solidFill>
              <a:schemeClr val="accent3"/>
            </a:solidFill>
          </a:ln>
        </p:spPr>
        <p:style>
          <a:lnRef idx="1">
            <a:schemeClr val="accent1"/>
          </a:lnRef>
          <a:fillRef idx="0">
            <a:schemeClr val="accent1"/>
          </a:fillRef>
          <a:effectRef idx="0">
            <a:schemeClr val="accent1"/>
          </a:effectRef>
          <a:fontRef idx="minor"/>
        </p:style>
      </p:sp>
      <p:sp>
        <p:nvSpPr>
          <p:cNvPr id="502" name="CustomShape 22"/>
          <p:cNvSpPr/>
          <p:nvPr/>
        </p:nvSpPr>
        <p:spPr>
          <a:xfrm>
            <a:off x="1962360" y="1796760"/>
            <a:ext cx="7423920" cy="3783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400" b="0" strike="noStrike" spc="-12">
                <a:solidFill>
                  <a:srgbClr val="000000"/>
                </a:solidFill>
                <a:latin typeface="Cambria"/>
              </a:rPr>
              <a:t>100% </a:t>
            </a:r>
            <a:r>
              <a:rPr lang="en-US" sz="2400" b="0" strike="noStrike" spc="-7">
                <a:solidFill>
                  <a:srgbClr val="000000"/>
                </a:solidFill>
                <a:latin typeface="Cambria"/>
              </a:rPr>
              <a:t>Door to Door collection and timely transportation </a:t>
            </a:r>
            <a:endParaRPr lang="en-US" sz="2400" b="0" strike="noStrike" spc="-1">
              <a:latin typeface="Arial"/>
            </a:endParaRPr>
          </a:p>
        </p:txBody>
      </p:sp>
      <p:sp>
        <p:nvSpPr>
          <p:cNvPr id="503" name="CustomShape 23"/>
          <p:cNvSpPr/>
          <p:nvPr/>
        </p:nvSpPr>
        <p:spPr>
          <a:xfrm>
            <a:off x="1350720" y="4966920"/>
            <a:ext cx="10035720" cy="1580040"/>
          </a:xfrm>
          <a:custGeom>
            <a:avLst/>
            <a:gdLst/>
            <a:ahLst/>
            <a:cxnLst/>
            <a:rect l="l" t="t" r="r" b="b"/>
            <a:pathLst>
              <a:path w="9975850" h="631825">
                <a:moveTo>
                  <a:pt x="9870059" y="0"/>
                </a:moveTo>
                <a:lnTo>
                  <a:pt x="105283" y="0"/>
                </a:lnTo>
                <a:lnTo>
                  <a:pt x="64293" y="8268"/>
                </a:lnTo>
                <a:lnTo>
                  <a:pt x="30829" y="30813"/>
                </a:lnTo>
                <a:lnTo>
                  <a:pt x="8270" y="64240"/>
                </a:lnTo>
                <a:lnTo>
                  <a:pt x="0" y="105155"/>
                </a:lnTo>
                <a:lnTo>
                  <a:pt x="0" y="526161"/>
                </a:lnTo>
                <a:lnTo>
                  <a:pt x="8270" y="567150"/>
                </a:lnTo>
                <a:lnTo>
                  <a:pt x="30829" y="600614"/>
                </a:lnTo>
                <a:lnTo>
                  <a:pt x="64293" y="623173"/>
                </a:lnTo>
                <a:lnTo>
                  <a:pt x="105283" y="631443"/>
                </a:lnTo>
                <a:lnTo>
                  <a:pt x="9870059" y="631443"/>
                </a:lnTo>
                <a:lnTo>
                  <a:pt x="9910994" y="623173"/>
                </a:lnTo>
                <a:lnTo>
                  <a:pt x="9944465" y="600614"/>
                </a:lnTo>
                <a:lnTo>
                  <a:pt x="9967053" y="567150"/>
                </a:lnTo>
                <a:lnTo>
                  <a:pt x="9975342" y="526161"/>
                </a:lnTo>
                <a:lnTo>
                  <a:pt x="9975342" y="105155"/>
                </a:lnTo>
                <a:lnTo>
                  <a:pt x="9967053" y="64240"/>
                </a:lnTo>
                <a:lnTo>
                  <a:pt x="9944465" y="30813"/>
                </a:lnTo>
                <a:lnTo>
                  <a:pt x="9910994" y="8268"/>
                </a:lnTo>
                <a:lnTo>
                  <a:pt x="9870059"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504" name="CustomShape 24"/>
          <p:cNvSpPr/>
          <p:nvPr/>
        </p:nvSpPr>
        <p:spPr>
          <a:xfrm>
            <a:off x="732960" y="4977720"/>
            <a:ext cx="982800" cy="631440"/>
          </a:xfrm>
          <a:custGeom>
            <a:avLst/>
            <a:gdLst/>
            <a:ahLst/>
            <a:cxnLst/>
            <a:rect l="l" t="t" r="r" b="b"/>
            <a:pathLst>
              <a:path w="982980" h="631825">
                <a:moveTo>
                  <a:pt x="877404" y="0"/>
                </a:moveTo>
                <a:lnTo>
                  <a:pt x="105244" y="0"/>
                </a:lnTo>
                <a:lnTo>
                  <a:pt x="64277" y="8270"/>
                </a:lnTo>
                <a:lnTo>
                  <a:pt x="30824" y="30829"/>
                </a:lnTo>
                <a:lnTo>
                  <a:pt x="8270" y="64293"/>
                </a:lnTo>
                <a:lnTo>
                  <a:pt x="0" y="105283"/>
                </a:lnTo>
                <a:lnTo>
                  <a:pt x="0" y="526288"/>
                </a:lnTo>
                <a:lnTo>
                  <a:pt x="8270" y="567223"/>
                </a:lnTo>
                <a:lnTo>
                  <a:pt x="30824" y="600694"/>
                </a:lnTo>
                <a:lnTo>
                  <a:pt x="64277" y="623282"/>
                </a:lnTo>
                <a:lnTo>
                  <a:pt x="105244" y="631571"/>
                </a:lnTo>
                <a:lnTo>
                  <a:pt x="877404" y="631571"/>
                </a:lnTo>
                <a:lnTo>
                  <a:pt x="918394" y="623282"/>
                </a:lnTo>
                <a:lnTo>
                  <a:pt x="951858" y="600694"/>
                </a:lnTo>
                <a:lnTo>
                  <a:pt x="974417" y="567223"/>
                </a:lnTo>
                <a:lnTo>
                  <a:pt x="982687" y="526288"/>
                </a:lnTo>
                <a:lnTo>
                  <a:pt x="982687" y="105283"/>
                </a:lnTo>
                <a:lnTo>
                  <a:pt x="974417" y="64293"/>
                </a:lnTo>
                <a:lnTo>
                  <a:pt x="951858" y="30829"/>
                </a:lnTo>
                <a:lnTo>
                  <a:pt x="918394" y="8270"/>
                </a:lnTo>
                <a:lnTo>
                  <a:pt x="877404" y="0"/>
                </a:lnTo>
                <a:close/>
              </a:path>
            </a:pathLst>
          </a:custGeom>
          <a:solidFill>
            <a:srgbClr val="D6B8AB"/>
          </a:solidFill>
          <a:ln>
            <a:noFill/>
          </a:ln>
        </p:spPr>
        <p:style>
          <a:lnRef idx="0">
            <a:scrgbClr r="0" g="0" b="0"/>
          </a:lnRef>
          <a:fillRef idx="0">
            <a:scrgbClr r="0" g="0" b="0"/>
          </a:fillRef>
          <a:effectRef idx="0">
            <a:scrgbClr r="0" g="0" b="0"/>
          </a:effectRef>
          <a:fontRef idx="minor"/>
        </p:style>
      </p:sp>
      <p:sp>
        <p:nvSpPr>
          <p:cNvPr id="505" name="CustomShape 25"/>
          <p:cNvSpPr/>
          <p:nvPr/>
        </p:nvSpPr>
        <p:spPr>
          <a:xfrm>
            <a:off x="1128960" y="5116680"/>
            <a:ext cx="190800" cy="3477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200" b="1" strike="noStrike" spc="-7">
                <a:solidFill>
                  <a:srgbClr val="000000"/>
                </a:solidFill>
                <a:latin typeface="Cambria"/>
              </a:rPr>
              <a:t>4</a:t>
            </a:r>
            <a:endParaRPr lang="en-US" sz="2200" b="0" strike="noStrike" spc="-1">
              <a:latin typeface="Arial"/>
            </a:endParaRPr>
          </a:p>
        </p:txBody>
      </p:sp>
      <p:sp>
        <p:nvSpPr>
          <p:cNvPr id="506" name="CustomShape 26"/>
          <p:cNvSpPr/>
          <p:nvPr/>
        </p:nvSpPr>
        <p:spPr>
          <a:xfrm>
            <a:off x="11216520" y="4974120"/>
            <a:ext cx="200160" cy="1572840"/>
          </a:xfrm>
          <a:custGeom>
            <a:avLst/>
            <a:gdLst/>
            <a:ahLst/>
            <a:cxnLst/>
            <a:rect l="l" t="t" r="r" b="b"/>
            <a:pathLst>
              <a:path w="232409" h="631825">
                <a:moveTo>
                  <a:pt x="115950" y="0"/>
                </a:moveTo>
                <a:lnTo>
                  <a:pt x="0" y="0"/>
                </a:lnTo>
                <a:lnTo>
                  <a:pt x="0" y="631443"/>
                </a:lnTo>
                <a:lnTo>
                  <a:pt x="115950" y="631443"/>
                </a:lnTo>
                <a:lnTo>
                  <a:pt x="161145" y="622325"/>
                </a:lnTo>
                <a:lnTo>
                  <a:pt x="198040" y="597455"/>
                </a:lnTo>
                <a:lnTo>
                  <a:pt x="222910" y="560560"/>
                </a:lnTo>
                <a:lnTo>
                  <a:pt x="232029" y="515365"/>
                </a:lnTo>
                <a:lnTo>
                  <a:pt x="232029" y="115950"/>
                </a:lnTo>
                <a:lnTo>
                  <a:pt x="222910" y="70830"/>
                </a:lnTo>
                <a:lnTo>
                  <a:pt x="198040" y="33972"/>
                </a:lnTo>
                <a:lnTo>
                  <a:pt x="161145" y="9116"/>
                </a:lnTo>
                <a:lnTo>
                  <a:pt x="115950" y="0"/>
                </a:lnTo>
                <a:close/>
              </a:path>
            </a:pathLst>
          </a:custGeom>
          <a:solidFill>
            <a:srgbClr val="D7CEB9"/>
          </a:solidFill>
          <a:ln>
            <a:noFill/>
          </a:ln>
        </p:spPr>
        <p:style>
          <a:lnRef idx="0">
            <a:scrgbClr r="0" g="0" b="0"/>
          </a:lnRef>
          <a:fillRef idx="0">
            <a:scrgbClr r="0" g="0" b="0"/>
          </a:fillRef>
          <a:effectRef idx="0">
            <a:scrgbClr r="0" g="0" b="0"/>
          </a:effectRef>
          <a:fontRef idx="minor"/>
        </p:style>
      </p:sp>
      <p:sp>
        <p:nvSpPr>
          <p:cNvPr id="507" name="CustomShape 27"/>
          <p:cNvSpPr/>
          <p:nvPr/>
        </p:nvSpPr>
        <p:spPr>
          <a:xfrm>
            <a:off x="1962360" y="4966920"/>
            <a:ext cx="6719400" cy="15123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400" b="0" strike="noStrike" spc="-15">
                <a:solidFill>
                  <a:srgbClr val="000000"/>
                </a:solidFill>
                <a:latin typeface="Cambria"/>
              </a:rPr>
              <a:t>Waste to Wealth for Circular Economy</a:t>
            </a:r>
            <a:endParaRPr lang="en-US" sz="2400" b="0" strike="noStrike" spc="-1">
              <a:latin typeface="Arial"/>
            </a:endParaRPr>
          </a:p>
          <a:p>
            <a:pPr marL="812880" lvl="1" indent="-342720">
              <a:lnSpc>
                <a:spcPct val="100000"/>
              </a:lnSpc>
              <a:spcBef>
                <a:spcPts val="96"/>
              </a:spcBef>
              <a:buClr>
                <a:srgbClr val="000000"/>
              </a:buClr>
              <a:buFont typeface="Arial"/>
              <a:buChar char="•"/>
            </a:pPr>
            <a:r>
              <a:rPr lang="en-US" sz="2400" b="0" strike="noStrike" spc="-15">
                <a:solidFill>
                  <a:srgbClr val="000000"/>
                </a:solidFill>
                <a:latin typeface="Cambria"/>
              </a:rPr>
              <a:t>Integration of informal sector</a:t>
            </a:r>
            <a:endParaRPr lang="en-US" sz="2400" b="0" strike="noStrike" spc="-1">
              <a:latin typeface="Arial"/>
            </a:endParaRPr>
          </a:p>
          <a:p>
            <a:pPr marL="812880" lvl="1" indent="-342720">
              <a:lnSpc>
                <a:spcPct val="100000"/>
              </a:lnSpc>
              <a:spcBef>
                <a:spcPts val="96"/>
              </a:spcBef>
              <a:buClr>
                <a:srgbClr val="000000"/>
              </a:buClr>
              <a:buFont typeface="Arial"/>
              <a:buChar char="•"/>
            </a:pPr>
            <a:r>
              <a:rPr lang="en-US" sz="2400" b="0" strike="noStrike" spc="-15">
                <a:solidFill>
                  <a:srgbClr val="000000"/>
                </a:solidFill>
                <a:latin typeface="Cambria"/>
              </a:rPr>
              <a:t>Involvement of SHGs </a:t>
            </a:r>
            <a:endParaRPr lang="en-US" sz="2400" b="0" strike="noStrike" spc="-1">
              <a:latin typeface="Arial"/>
            </a:endParaRPr>
          </a:p>
          <a:p>
            <a:pPr marL="812880" lvl="1" indent="-342720">
              <a:lnSpc>
                <a:spcPct val="100000"/>
              </a:lnSpc>
              <a:spcBef>
                <a:spcPts val="96"/>
              </a:spcBef>
              <a:buClr>
                <a:srgbClr val="000000"/>
              </a:buClr>
              <a:buFont typeface="Arial"/>
              <a:buChar char="•"/>
            </a:pPr>
            <a:r>
              <a:rPr lang="en-US" sz="2400" b="0" strike="noStrike" spc="-15">
                <a:solidFill>
                  <a:srgbClr val="000000"/>
                </a:solidFill>
                <a:latin typeface="Cambria"/>
              </a:rPr>
              <a:t>Implementation of EPR</a:t>
            </a:r>
            <a:endParaRPr lang="en-US"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1"/>
          <p:cNvSpPr/>
          <p:nvPr/>
        </p:nvSpPr>
        <p:spPr>
          <a:xfrm>
            <a:off x="0" y="0"/>
            <a:ext cx="914040" cy="360"/>
          </a:xfrm>
          <a:custGeom>
            <a:avLst/>
            <a:gdLst/>
            <a:ahLst/>
            <a:cxnLst/>
            <a:rect l="l" t="t" r="r" b="b"/>
            <a:pathLst>
              <a:path w="914400">
                <a:moveTo>
                  <a:pt x="0" y="0"/>
                </a:moveTo>
                <a:lnTo>
                  <a:pt x="914400" y="0"/>
                </a:lnTo>
              </a:path>
            </a:pathLst>
          </a:custGeom>
          <a:noFill/>
          <a:ln w="3240">
            <a:solidFill>
              <a:srgbClr val="FAFFFF"/>
            </a:solidFill>
            <a:round/>
          </a:ln>
        </p:spPr>
        <p:style>
          <a:lnRef idx="0">
            <a:scrgbClr r="0" g="0" b="0"/>
          </a:lnRef>
          <a:fillRef idx="0">
            <a:scrgbClr r="0" g="0" b="0"/>
          </a:fillRef>
          <a:effectRef idx="0">
            <a:scrgbClr r="0" g="0" b="0"/>
          </a:effectRef>
          <a:fontRef idx="minor"/>
        </p:style>
      </p:sp>
      <p:sp>
        <p:nvSpPr>
          <p:cNvPr id="509" name="TextShape 2"/>
          <p:cNvSpPr txBox="1"/>
          <p:nvPr/>
        </p:nvSpPr>
        <p:spPr>
          <a:xfrm>
            <a:off x="2759040" y="-231480"/>
            <a:ext cx="7126200" cy="1157760"/>
          </a:xfrm>
          <a:prstGeom prst="rect">
            <a:avLst/>
          </a:prstGeom>
          <a:noFill/>
          <a:ln>
            <a:noFill/>
          </a:ln>
        </p:spPr>
        <p:txBody>
          <a:bodyPr lIns="0" tIns="12600" rIns="0" bIns="0" anchor="ctr">
            <a:spAutoFit/>
          </a:bodyPr>
          <a:lstStyle/>
          <a:p>
            <a:pPr algn="ctr">
              <a:lnSpc>
                <a:spcPct val="90000"/>
              </a:lnSpc>
            </a:pPr>
            <a:r>
              <a:rPr lang="en-US" sz="3000" b="1" strike="noStrike" spc="-1">
                <a:solidFill>
                  <a:srgbClr val="4472C4"/>
                </a:solidFill>
                <a:latin typeface="Cambria"/>
                <a:ea typeface="Cambria"/>
              </a:rPr>
              <a:t>Priority Areas for Garbage Free India </a:t>
            </a:r>
            <a:endParaRPr lang="en-US" sz="3000" b="0" strike="noStrike" spc="-1">
              <a:solidFill>
                <a:srgbClr val="000000"/>
              </a:solidFill>
              <a:latin typeface="Calibri"/>
            </a:endParaRPr>
          </a:p>
        </p:txBody>
      </p:sp>
      <p:sp>
        <p:nvSpPr>
          <p:cNvPr id="510" name="CustomShape 3"/>
          <p:cNvSpPr/>
          <p:nvPr/>
        </p:nvSpPr>
        <p:spPr>
          <a:xfrm>
            <a:off x="0" y="100800"/>
            <a:ext cx="902520" cy="360"/>
          </a:xfrm>
          <a:custGeom>
            <a:avLst/>
            <a:gdLst/>
            <a:ahLst/>
            <a:cxnLst/>
            <a:rect l="l" t="t" r="r" b="b"/>
            <a:pathLst>
              <a:path w="902969">
                <a:moveTo>
                  <a:pt x="0" y="0"/>
                </a:moveTo>
                <a:lnTo>
                  <a:pt x="902754" y="0"/>
                </a:lnTo>
              </a:path>
            </a:pathLst>
          </a:custGeom>
          <a:noFill/>
          <a:ln w="3240">
            <a:solidFill>
              <a:srgbClr val="FAFFFF"/>
            </a:solidFill>
            <a:round/>
          </a:ln>
        </p:spPr>
        <p:style>
          <a:lnRef idx="0">
            <a:scrgbClr r="0" g="0" b="0"/>
          </a:lnRef>
          <a:fillRef idx="0">
            <a:scrgbClr r="0" g="0" b="0"/>
          </a:fillRef>
          <a:effectRef idx="0">
            <a:scrgbClr r="0" g="0" b="0"/>
          </a:effectRef>
          <a:fontRef idx="minor"/>
        </p:style>
      </p:sp>
      <p:sp>
        <p:nvSpPr>
          <p:cNvPr id="511" name="CustomShape 4"/>
          <p:cNvSpPr/>
          <p:nvPr/>
        </p:nvSpPr>
        <p:spPr>
          <a:xfrm>
            <a:off x="11180160" y="0"/>
            <a:ext cx="979560" cy="676440"/>
          </a:xfrm>
          <a:prstGeom prst="rect">
            <a:avLst/>
          </a:prstGeom>
          <a:blipFill rotWithShape="0">
            <a:blip r:embed="rId2" cstate="print"/>
            <a:stretch>
              <a:fillRect/>
            </a:stretch>
          </a:blipFill>
          <a:ln>
            <a:noFill/>
          </a:ln>
        </p:spPr>
        <p:style>
          <a:lnRef idx="0">
            <a:scrgbClr r="0" g="0" b="0"/>
          </a:lnRef>
          <a:fillRef idx="0">
            <a:scrgbClr r="0" g="0" b="0"/>
          </a:fillRef>
          <a:effectRef idx="0">
            <a:scrgbClr r="0" g="0" b="0"/>
          </a:effectRef>
          <a:fontRef idx="minor"/>
        </p:style>
      </p:sp>
      <p:sp>
        <p:nvSpPr>
          <p:cNvPr id="512" name="CustomShape 5"/>
          <p:cNvSpPr/>
          <p:nvPr/>
        </p:nvSpPr>
        <p:spPr>
          <a:xfrm>
            <a:off x="11285640" y="65160"/>
            <a:ext cx="769320" cy="506520"/>
          </a:xfrm>
          <a:prstGeom prst="rect">
            <a:avLst/>
          </a:prstGeom>
          <a:blipFill rotWithShape="0">
            <a:blip r:embed="rId3" cstate="print"/>
            <a:stretch>
              <a:fillRect/>
            </a:stretch>
          </a:blipFill>
          <a:ln>
            <a:noFill/>
          </a:ln>
        </p:spPr>
        <p:style>
          <a:lnRef idx="0">
            <a:scrgbClr r="0" g="0" b="0"/>
          </a:lnRef>
          <a:fillRef idx="0">
            <a:scrgbClr r="0" g="0" b="0"/>
          </a:fillRef>
          <a:effectRef idx="0">
            <a:scrgbClr r="0" g="0" b="0"/>
          </a:effectRef>
          <a:fontRef idx="minor"/>
        </p:style>
      </p:sp>
      <p:sp>
        <p:nvSpPr>
          <p:cNvPr id="513" name="CustomShape 6"/>
          <p:cNvSpPr/>
          <p:nvPr/>
        </p:nvSpPr>
        <p:spPr>
          <a:xfrm>
            <a:off x="1329840" y="1907640"/>
            <a:ext cx="10047960" cy="1163880"/>
          </a:xfrm>
          <a:custGeom>
            <a:avLst/>
            <a:gdLst/>
            <a:ahLst/>
            <a:cxnLst/>
            <a:rect l="l" t="t" r="r" b="b"/>
            <a:pathLst>
              <a:path w="10048240" h="574039">
                <a:moveTo>
                  <a:pt x="9952355" y="0"/>
                </a:moveTo>
                <a:lnTo>
                  <a:pt x="95631" y="0"/>
                </a:lnTo>
                <a:lnTo>
                  <a:pt x="58400" y="7512"/>
                </a:lnTo>
                <a:lnTo>
                  <a:pt x="28003" y="28003"/>
                </a:lnTo>
                <a:lnTo>
                  <a:pt x="7512" y="58400"/>
                </a:lnTo>
                <a:lnTo>
                  <a:pt x="0" y="95631"/>
                </a:lnTo>
                <a:lnTo>
                  <a:pt x="0" y="478409"/>
                </a:lnTo>
                <a:lnTo>
                  <a:pt x="7512" y="515639"/>
                </a:lnTo>
                <a:lnTo>
                  <a:pt x="28003" y="546036"/>
                </a:lnTo>
                <a:lnTo>
                  <a:pt x="58400" y="566527"/>
                </a:lnTo>
                <a:lnTo>
                  <a:pt x="95631" y="574040"/>
                </a:lnTo>
                <a:lnTo>
                  <a:pt x="9952355" y="574040"/>
                </a:lnTo>
                <a:lnTo>
                  <a:pt x="9989585" y="566527"/>
                </a:lnTo>
                <a:lnTo>
                  <a:pt x="10019982" y="546036"/>
                </a:lnTo>
                <a:lnTo>
                  <a:pt x="10040473" y="515639"/>
                </a:lnTo>
                <a:lnTo>
                  <a:pt x="10047986" y="478409"/>
                </a:lnTo>
                <a:lnTo>
                  <a:pt x="10047986" y="95631"/>
                </a:lnTo>
                <a:lnTo>
                  <a:pt x="10040473" y="58400"/>
                </a:lnTo>
                <a:lnTo>
                  <a:pt x="10019982" y="28003"/>
                </a:lnTo>
                <a:lnTo>
                  <a:pt x="9989585" y="7512"/>
                </a:lnTo>
                <a:lnTo>
                  <a:pt x="9952355"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514" name="CustomShape 7"/>
          <p:cNvSpPr/>
          <p:nvPr/>
        </p:nvSpPr>
        <p:spPr>
          <a:xfrm>
            <a:off x="1359000" y="1139400"/>
            <a:ext cx="9975600" cy="631440"/>
          </a:xfrm>
          <a:custGeom>
            <a:avLst/>
            <a:gdLst/>
            <a:ahLst/>
            <a:cxnLst/>
            <a:rect l="l" t="t" r="r" b="b"/>
            <a:pathLst>
              <a:path w="9975850" h="631825">
                <a:moveTo>
                  <a:pt x="9870059" y="0"/>
                </a:moveTo>
                <a:lnTo>
                  <a:pt x="105283" y="0"/>
                </a:lnTo>
                <a:lnTo>
                  <a:pt x="64293" y="8268"/>
                </a:lnTo>
                <a:lnTo>
                  <a:pt x="30829" y="30813"/>
                </a:lnTo>
                <a:lnTo>
                  <a:pt x="8270" y="64240"/>
                </a:lnTo>
                <a:lnTo>
                  <a:pt x="0" y="105155"/>
                </a:lnTo>
                <a:lnTo>
                  <a:pt x="0" y="526161"/>
                </a:lnTo>
                <a:lnTo>
                  <a:pt x="8270" y="567150"/>
                </a:lnTo>
                <a:lnTo>
                  <a:pt x="30829" y="600614"/>
                </a:lnTo>
                <a:lnTo>
                  <a:pt x="64293" y="623173"/>
                </a:lnTo>
                <a:lnTo>
                  <a:pt x="105283" y="631443"/>
                </a:lnTo>
                <a:lnTo>
                  <a:pt x="9870059" y="631443"/>
                </a:lnTo>
                <a:lnTo>
                  <a:pt x="9910994" y="623173"/>
                </a:lnTo>
                <a:lnTo>
                  <a:pt x="9944465" y="600614"/>
                </a:lnTo>
                <a:lnTo>
                  <a:pt x="9967053" y="567150"/>
                </a:lnTo>
                <a:lnTo>
                  <a:pt x="9975342" y="526161"/>
                </a:lnTo>
                <a:lnTo>
                  <a:pt x="9975342" y="105155"/>
                </a:lnTo>
                <a:lnTo>
                  <a:pt x="9967053" y="64240"/>
                </a:lnTo>
                <a:lnTo>
                  <a:pt x="9944465" y="30813"/>
                </a:lnTo>
                <a:lnTo>
                  <a:pt x="9910994" y="8268"/>
                </a:lnTo>
                <a:lnTo>
                  <a:pt x="9870059"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515" name="CustomShape 8"/>
          <p:cNvSpPr/>
          <p:nvPr/>
        </p:nvSpPr>
        <p:spPr>
          <a:xfrm>
            <a:off x="681480" y="1150200"/>
            <a:ext cx="982800" cy="631440"/>
          </a:xfrm>
          <a:custGeom>
            <a:avLst/>
            <a:gdLst/>
            <a:ahLst/>
            <a:cxnLst/>
            <a:rect l="l" t="t" r="r" b="b"/>
            <a:pathLst>
              <a:path w="982980" h="631825">
                <a:moveTo>
                  <a:pt x="877404" y="0"/>
                </a:moveTo>
                <a:lnTo>
                  <a:pt x="105244" y="0"/>
                </a:lnTo>
                <a:lnTo>
                  <a:pt x="64277" y="8270"/>
                </a:lnTo>
                <a:lnTo>
                  <a:pt x="30824" y="30829"/>
                </a:lnTo>
                <a:lnTo>
                  <a:pt x="8270" y="64293"/>
                </a:lnTo>
                <a:lnTo>
                  <a:pt x="0" y="105283"/>
                </a:lnTo>
                <a:lnTo>
                  <a:pt x="0" y="526288"/>
                </a:lnTo>
                <a:lnTo>
                  <a:pt x="8270" y="567223"/>
                </a:lnTo>
                <a:lnTo>
                  <a:pt x="30824" y="600694"/>
                </a:lnTo>
                <a:lnTo>
                  <a:pt x="64277" y="623282"/>
                </a:lnTo>
                <a:lnTo>
                  <a:pt x="105244" y="631571"/>
                </a:lnTo>
                <a:lnTo>
                  <a:pt x="877404" y="631571"/>
                </a:lnTo>
                <a:lnTo>
                  <a:pt x="918394" y="623282"/>
                </a:lnTo>
                <a:lnTo>
                  <a:pt x="951858" y="600694"/>
                </a:lnTo>
                <a:lnTo>
                  <a:pt x="974417" y="567223"/>
                </a:lnTo>
                <a:lnTo>
                  <a:pt x="982687" y="526288"/>
                </a:lnTo>
                <a:lnTo>
                  <a:pt x="982687" y="105283"/>
                </a:lnTo>
                <a:lnTo>
                  <a:pt x="974417" y="64293"/>
                </a:lnTo>
                <a:lnTo>
                  <a:pt x="951858" y="30829"/>
                </a:lnTo>
                <a:lnTo>
                  <a:pt x="918394" y="8270"/>
                </a:lnTo>
                <a:lnTo>
                  <a:pt x="877404" y="0"/>
                </a:lnTo>
                <a:close/>
              </a:path>
            </a:pathLst>
          </a:custGeom>
          <a:solidFill>
            <a:srgbClr val="D6B8AB"/>
          </a:solidFill>
          <a:ln>
            <a:noFill/>
          </a:ln>
        </p:spPr>
        <p:style>
          <a:lnRef idx="0">
            <a:scrgbClr r="0" g="0" b="0"/>
          </a:lnRef>
          <a:fillRef idx="0">
            <a:scrgbClr r="0" g="0" b="0"/>
          </a:fillRef>
          <a:effectRef idx="0">
            <a:scrgbClr r="0" g="0" b="0"/>
          </a:effectRef>
          <a:fontRef idx="minor"/>
        </p:style>
      </p:sp>
      <p:sp>
        <p:nvSpPr>
          <p:cNvPr id="516" name="CustomShape 9"/>
          <p:cNvSpPr/>
          <p:nvPr/>
        </p:nvSpPr>
        <p:spPr>
          <a:xfrm>
            <a:off x="1077480" y="1289160"/>
            <a:ext cx="190800" cy="3783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400" b="1" strike="noStrike" spc="-1">
                <a:solidFill>
                  <a:srgbClr val="000000"/>
                </a:solidFill>
                <a:latin typeface="Cambria"/>
              </a:rPr>
              <a:t>5</a:t>
            </a:r>
            <a:endParaRPr lang="en-US" sz="2400" b="0" strike="noStrike" spc="-1">
              <a:latin typeface="Arial"/>
            </a:endParaRPr>
          </a:p>
        </p:txBody>
      </p:sp>
      <p:sp>
        <p:nvSpPr>
          <p:cNvPr id="517" name="CustomShape 10"/>
          <p:cNvSpPr/>
          <p:nvPr/>
        </p:nvSpPr>
        <p:spPr>
          <a:xfrm>
            <a:off x="705600" y="1906560"/>
            <a:ext cx="982800" cy="573840"/>
          </a:xfrm>
          <a:custGeom>
            <a:avLst/>
            <a:gdLst/>
            <a:ahLst/>
            <a:cxnLst/>
            <a:rect l="l" t="t" r="r" b="b"/>
            <a:pathLst>
              <a:path w="982980" h="574039">
                <a:moveTo>
                  <a:pt x="886904" y="0"/>
                </a:moveTo>
                <a:lnTo>
                  <a:pt x="95681" y="0"/>
                </a:lnTo>
                <a:lnTo>
                  <a:pt x="58437" y="7512"/>
                </a:lnTo>
                <a:lnTo>
                  <a:pt x="28024" y="28003"/>
                </a:lnTo>
                <a:lnTo>
                  <a:pt x="7518" y="58400"/>
                </a:lnTo>
                <a:lnTo>
                  <a:pt x="0" y="95630"/>
                </a:lnTo>
                <a:lnTo>
                  <a:pt x="0" y="478408"/>
                </a:lnTo>
                <a:lnTo>
                  <a:pt x="7518" y="515639"/>
                </a:lnTo>
                <a:lnTo>
                  <a:pt x="28024" y="546036"/>
                </a:lnTo>
                <a:lnTo>
                  <a:pt x="58437" y="566527"/>
                </a:lnTo>
                <a:lnTo>
                  <a:pt x="95681" y="574039"/>
                </a:lnTo>
                <a:lnTo>
                  <a:pt x="886904" y="574039"/>
                </a:lnTo>
                <a:lnTo>
                  <a:pt x="924208" y="566527"/>
                </a:lnTo>
                <a:lnTo>
                  <a:pt x="954643" y="546036"/>
                </a:lnTo>
                <a:lnTo>
                  <a:pt x="975147" y="515639"/>
                </a:lnTo>
                <a:lnTo>
                  <a:pt x="982662" y="478408"/>
                </a:lnTo>
                <a:lnTo>
                  <a:pt x="982662" y="95630"/>
                </a:lnTo>
                <a:lnTo>
                  <a:pt x="975147" y="58400"/>
                </a:lnTo>
                <a:lnTo>
                  <a:pt x="954643" y="28003"/>
                </a:lnTo>
                <a:lnTo>
                  <a:pt x="924208" y="7512"/>
                </a:lnTo>
                <a:lnTo>
                  <a:pt x="886904" y="0"/>
                </a:lnTo>
                <a:close/>
              </a:path>
            </a:pathLst>
          </a:custGeom>
          <a:solidFill>
            <a:srgbClr val="EAB9A4"/>
          </a:solidFill>
          <a:ln>
            <a:noFill/>
          </a:ln>
        </p:spPr>
        <p:style>
          <a:lnRef idx="0">
            <a:scrgbClr r="0" g="0" b="0"/>
          </a:lnRef>
          <a:fillRef idx="0">
            <a:scrgbClr r="0" g="0" b="0"/>
          </a:fillRef>
          <a:effectRef idx="0">
            <a:scrgbClr r="0" g="0" b="0"/>
          </a:effectRef>
          <a:fontRef idx="minor"/>
        </p:style>
      </p:sp>
      <p:sp>
        <p:nvSpPr>
          <p:cNvPr id="518" name="CustomShape 11"/>
          <p:cNvSpPr/>
          <p:nvPr/>
        </p:nvSpPr>
        <p:spPr>
          <a:xfrm>
            <a:off x="1093320" y="1991160"/>
            <a:ext cx="205920" cy="3787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n-US" sz="2400" b="1" strike="noStrike" spc="-1">
                <a:solidFill>
                  <a:srgbClr val="000000"/>
                </a:solidFill>
                <a:latin typeface="Cambria"/>
              </a:rPr>
              <a:t>6</a:t>
            </a:r>
            <a:endParaRPr lang="en-US" sz="2400" b="0" strike="noStrike" spc="-1">
              <a:latin typeface="Arial"/>
            </a:endParaRPr>
          </a:p>
        </p:txBody>
      </p:sp>
      <p:sp>
        <p:nvSpPr>
          <p:cNvPr id="519" name="CustomShape 12"/>
          <p:cNvSpPr/>
          <p:nvPr/>
        </p:nvSpPr>
        <p:spPr>
          <a:xfrm>
            <a:off x="1381320" y="4244760"/>
            <a:ext cx="10047960" cy="631440"/>
          </a:xfrm>
          <a:custGeom>
            <a:avLst/>
            <a:gdLst/>
            <a:ahLst/>
            <a:cxnLst/>
            <a:rect l="l" t="t" r="r" b="b"/>
            <a:pathLst>
              <a:path w="10048240" h="631825">
                <a:moveTo>
                  <a:pt x="9942830" y="0"/>
                </a:moveTo>
                <a:lnTo>
                  <a:pt x="105282" y="0"/>
                </a:lnTo>
                <a:lnTo>
                  <a:pt x="64293" y="8270"/>
                </a:lnTo>
                <a:lnTo>
                  <a:pt x="30829" y="30829"/>
                </a:lnTo>
                <a:lnTo>
                  <a:pt x="8270" y="64293"/>
                </a:lnTo>
                <a:lnTo>
                  <a:pt x="0" y="105282"/>
                </a:lnTo>
                <a:lnTo>
                  <a:pt x="0" y="526288"/>
                </a:lnTo>
                <a:lnTo>
                  <a:pt x="8270" y="567277"/>
                </a:lnTo>
                <a:lnTo>
                  <a:pt x="30829" y="600741"/>
                </a:lnTo>
                <a:lnTo>
                  <a:pt x="64293" y="623300"/>
                </a:lnTo>
                <a:lnTo>
                  <a:pt x="105282" y="631570"/>
                </a:lnTo>
                <a:lnTo>
                  <a:pt x="9942830" y="631570"/>
                </a:lnTo>
                <a:lnTo>
                  <a:pt x="9983745" y="623300"/>
                </a:lnTo>
                <a:lnTo>
                  <a:pt x="10017172" y="600741"/>
                </a:lnTo>
                <a:lnTo>
                  <a:pt x="10039717" y="567277"/>
                </a:lnTo>
                <a:lnTo>
                  <a:pt x="10047986" y="526288"/>
                </a:lnTo>
                <a:lnTo>
                  <a:pt x="10047986" y="105282"/>
                </a:lnTo>
                <a:lnTo>
                  <a:pt x="10039717" y="64293"/>
                </a:lnTo>
                <a:lnTo>
                  <a:pt x="10017172" y="30829"/>
                </a:lnTo>
                <a:lnTo>
                  <a:pt x="9983745" y="8270"/>
                </a:lnTo>
                <a:lnTo>
                  <a:pt x="9942830"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520" name="CustomShape 13"/>
          <p:cNvSpPr/>
          <p:nvPr/>
        </p:nvSpPr>
        <p:spPr>
          <a:xfrm>
            <a:off x="723600" y="4244760"/>
            <a:ext cx="982800" cy="631440"/>
          </a:xfrm>
          <a:custGeom>
            <a:avLst/>
            <a:gdLst/>
            <a:ahLst/>
            <a:cxnLst/>
            <a:rect l="l" t="t" r="r" b="b"/>
            <a:pathLst>
              <a:path w="982980" h="631825">
                <a:moveTo>
                  <a:pt x="877430" y="0"/>
                </a:moveTo>
                <a:lnTo>
                  <a:pt x="105257" y="0"/>
                </a:lnTo>
                <a:lnTo>
                  <a:pt x="64288" y="8270"/>
                </a:lnTo>
                <a:lnTo>
                  <a:pt x="30830" y="30829"/>
                </a:lnTo>
                <a:lnTo>
                  <a:pt x="8272" y="64293"/>
                </a:lnTo>
                <a:lnTo>
                  <a:pt x="0" y="105282"/>
                </a:lnTo>
                <a:lnTo>
                  <a:pt x="0" y="526288"/>
                </a:lnTo>
                <a:lnTo>
                  <a:pt x="8272" y="567277"/>
                </a:lnTo>
                <a:lnTo>
                  <a:pt x="30830" y="600741"/>
                </a:lnTo>
                <a:lnTo>
                  <a:pt x="64288" y="623300"/>
                </a:lnTo>
                <a:lnTo>
                  <a:pt x="105257" y="631570"/>
                </a:lnTo>
                <a:lnTo>
                  <a:pt x="877430" y="631570"/>
                </a:lnTo>
                <a:lnTo>
                  <a:pt x="918419" y="623300"/>
                </a:lnTo>
                <a:lnTo>
                  <a:pt x="951884" y="600741"/>
                </a:lnTo>
                <a:lnTo>
                  <a:pt x="974442" y="567277"/>
                </a:lnTo>
                <a:lnTo>
                  <a:pt x="982713" y="526288"/>
                </a:lnTo>
                <a:lnTo>
                  <a:pt x="982713" y="105282"/>
                </a:lnTo>
                <a:lnTo>
                  <a:pt x="974442" y="64293"/>
                </a:lnTo>
                <a:lnTo>
                  <a:pt x="951884" y="30829"/>
                </a:lnTo>
                <a:lnTo>
                  <a:pt x="918419" y="8270"/>
                </a:lnTo>
                <a:lnTo>
                  <a:pt x="877430" y="0"/>
                </a:lnTo>
                <a:close/>
              </a:path>
            </a:pathLst>
          </a:custGeom>
          <a:solidFill>
            <a:srgbClr val="F7CE9D"/>
          </a:solidFill>
          <a:ln>
            <a:noFill/>
          </a:ln>
        </p:spPr>
        <p:style>
          <a:lnRef idx="0">
            <a:scrgbClr r="0" g="0" b="0"/>
          </a:lnRef>
          <a:fillRef idx="0">
            <a:scrgbClr r="0" g="0" b="0"/>
          </a:fillRef>
          <a:effectRef idx="0">
            <a:scrgbClr r="0" g="0" b="0"/>
          </a:effectRef>
          <a:fontRef idx="minor"/>
        </p:style>
      </p:sp>
      <p:sp>
        <p:nvSpPr>
          <p:cNvPr id="521" name="CustomShape 14"/>
          <p:cNvSpPr/>
          <p:nvPr/>
        </p:nvSpPr>
        <p:spPr>
          <a:xfrm>
            <a:off x="1164600" y="4358520"/>
            <a:ext cx="205920" cy="3787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n-US" sz="2400" b="1" strike="noStrike" spc="-1">
                <a:solidFill>
                  <a:srgbClr val="000000"/>
                </a:solidFill>
                <a:latin typeface="Cambria"/>
              </a:rPr>
              <a:t>9</a:t>
            </a:r>
            <a:endParaRPr lang="en-US" sz="2400" b="0" strike="noStrike" spc="-1">
              <a:latin typeface="Arial"/>
            </a:endParaRPr>
          </a:p>
        </p:txBody>
      </p:sp>
      <p:sp>
        <p:nvSpPr>
          <p:cNvPr id="522" name="CustomShape 15"/>
          <p:cNvSpPr/>
          <p:nvPr/>
        </p:nvSpPr>
        <p:spPr>
          <a:xfrm>
            <a:off x="11164680" y="1133640"/>
            <a:ext cx="232200" cy="631440"/>
          </a:xfrm>
          <a:custGeom>
            <a:avLst/>
            <a:gdLst/>
            <a:ahLst/>
            <a:cxnLst/>
            <a:rect l="l" t="t" r="r" b="b"/>
            <a:pathLst>
              <a:path w="232409" h="631825">
                <a:moveTo>
                  <a:pt x="115950" y="0"/>
                </a:moveTo>
                <a:lnTo>
                  <a:pt x="0" y="0"/>
                </a:lnTo>
                <a:lnTo>
                  <a:pt x="0" y="631443"/>
                </a:lnTo>
                <a:lnTo>
                  <a:pt x="115950" y="631443"/>
                </a:lnTo>
                <a:lnTo>
                  <a:pt x="161145" y="622325"/>
                </a:lnTo>
                <a:lnTo>
                  <a:pt x="198040" y="597455"/>
                </a:lnTo>
                <a:lnTo>
                  <a:pt x="222910" y="560560"/>
                </a:lnTo>
                <a:lnTo>
                  <a:pt x="232029" y="515365"/>
                </a:lnTo>
                <a:lnTo>
                  <a:pt x="232029" y="115950"/>
                </a:lnTo>
                <a:lnTo>
                  <a:pt x="222910" y="70830"/>
                </a:lnTo>
                <a:lnTo>
                  <a:pt x="198040" y="33972"/>
                </a:lnTo>
                <a:lnTo>
                  <a:pt x="161145" y="9116"/>
                </a:lnTo>
                <a:lnTo>
                  <a:pt x="115950" y="0"/>
                </a:lnTo>
                <a:close/>
              </a:path>
            </a:pathLst>
          </a:custGeom>
          <a:solidFill>
            <a:srgbClr val="D7CEB9"/>
          </a:solidFill>
          <a:ln>
            <a:noFill/>
          </a:ln>
        </p:spPr>
        <p:style>
          <a:lnRef idx="0">
            <a:scrgbClr r="0" g="0" b="0"/>
          </a:lnRef>
          <a:fillRef idx="0">
            <a:scrgbClr r="0" g="0" b="0"/>
          </a:fillRef>
          <a:effectRef idx="0">
            <a:scrgbClr r="0" g="0" b="0"/>
          </a:effectRef>
          <a:fontRef idx="minor"/>
        </p:style>
      </p:sp>
      <p:sp>
        <p:nvSpPr>
          <p:cNvPr id="523" name="CustomShape 16"/>
          <p:cNvSpPr/>
          <p:nvPr/>
        </p:nvSpPr>
        <p:spPr>
          <a:xfrm>
            <a:off x="11178360" y="1903320"/>
            <a:ext cx="199440" cy="1163880"/>
          </a:xfrm>
          <a:custGeom>
            <a:avLst/>
            <a:gdLst/>
            <a:ahLst/>
            <a:cxnLst/>
            <a:rect l="l" t="t" r="r" b="b"/>
            <a:pathLst>
              <a:path w="232409" h="631825">
                <a:moveTo>
                  <a:pt x="116077" y="0"/>
                </a:moveTo>
                <a:lnTo>
                  <a:pt x="0" y="0"/>
                </a:lnTo>
                <a:lnTo>
                  <a:pt x="0" y="631570"/>
                </a:lnTo>
                <a:lnTo>
                  <a:pt x="116077" y="631570"/>
                </a:lnTo>
                <a:lnTo>
                  <a:pt x="161218" y="622434"/>
                </a:lnTo>
                <a:lnTo>
                  <a:pt x="198119" y="597534"/>
                </a:lnTo>
                <a:lnTo>
                  <a:pt x="223019" y="560633"/>
                </a:lnTo>
                <a:lnTo>
                  <a:pt x="232155" y="515492"/>
                </a:lnTo>
                <a:lnTo>
                  <a:pt x="232155" y="116077"/>
                </a:lnTo>
                <a:lnTo>
                  <a:pt x="223019" y="70883"/>
                </a:lnTo>
                <a:lnTo>
                  <a:pt x="198119" y="33988"/>
                </a:lnTo>
                <a:lnTo>
                  <a:pt x="161218" y="9118"/>
                </a:lnTo>
                <a:lnTo>
                  <a:pt x="116077" y="0"/>
                </a:lnTo>
                <a:close/>
              </a:path>
            </a:pathLst>
          </a:custGeom>
          <a:solidFill>
            <a:srgbClr val="D6B8AB"/>
          </a:solidFill>
          <a:ln>
            <a:noFill/>
          </a:ln>
        </p:spPr>
        <p:style>
          <a:lnRef idx="0">
            <a:scrgbClr r="0" g="0" b="0"/>
          </a:lnRef>
          <a:fillRef idx="0">
            <a:scrgbClr r="0" g="0" b="0"/>
          </a:fillRef>
          <a:effectRef idx="0">
            <a:scrgbClr r="0" g="0" b="0"/>
          </a:effectRef>
          <a:fontRef idx="minor"/>
        </p:style>
      </p:sp>
      <p:sp>
        <p:nvSpPr>
          <p:cNvPr id="524" name="CustomShape 17"/>
          <p:cNvSpPr/>
          <p:nvPr/>
        </p:nvSpPr>
        <p:spPr>
          <a:xfrm>
            <a:off x="11197080" y="4244760"/>
            <a:ext cx="232200" cy="631440"/>
          </a:xfrm>
          <a:custGeom>
            <a:avLst/>
            <a:gdLst/>
            <a:ahLst/>
            <a:cxnLst/>
            <a:rect l="l" t="t" r="r" b="b"/>
            <a:pathLst>
              <a:path w="232409" h="631825">
                <a:moveTo>
                  <a:pt x="116077" y="0"/>
                </a:moveTo>
                <a:lnTo>
                  <a:pt x="0" y="0"/>
                </a:lnTo>
                <a:lnTo>
                  <a:pt x="0" y="631570"/>
                </a:lnTo>
                <a:lnTo>
                  <a:pt x="116077" y="631570"/>
                </a:lnTo>
                <a:lnTo>
                  <a:pt x="161198" y="622452"/>
                </a:lnTo>
                <a:lnTo>
                  <a:pt x="198056" y="597582"/>
                </a:lnTo>
                <a:lnTo>
                  <a:pt x="222912" y="560687"/>
                </a:lnTo>
                <a:lnTo>
                  <a:pt x="232028" y="515493"/>
                </a:lnTo>
                <a:lnTo>
                  <a:pt x="232028" y="116077"/>
                </a:lnTo>
                <a:lnTo>
                  <a:pt x="222912" y="70883"/>
                </a:lnTo>
                <a:lnTo>
                  <a:pt x="198056" y="33988"/>
                </a:lnTo>
                <a:lnTo>
                  <a:pt x="161198" y="9118"/>
                </a:lnTo>
                <a:lnTo>
                  <a:pt x="116077" y="0"/>
                </a:lnTo>
                <a:close/>
              </a:path>
            </a:pathLst>
          </a:custGeom>
          <a:solidFill>
            <a:srgbClr val="F7CE9D"/>
          </a:solidFill>
          <a:ln>
            <a:noFill/>
          </a:ln>
        </p:spPr>
        <p:style>
          <a:lnRef idx="0">
            <a:scrgbClr r="0" g="0" b="0"/>
          </a:lnRef>
          <a:fillRef idx="0">
            <a:scrgbClr r="0" g="0" b="0"/>
          </a:fillRef>
          <a:effectRef idx="0">
            <a:scrgbClr r="0" g="0" b="0"/>
          </a:effectRef>
          <a:fontRef idx="minor"/>
        </p:style>
      </p:sp>
      <p:sp>
        <p:nvSpPr>
          <p:cNvPr id="525" name="CustomShape 18"/>
          <p:cNvSpPr/>
          <p:nvPr/>
        </p:nvSpPr>
        <p:spPr>
          <a:xfrm>
            <a:off x="1348920" y="5005080"/>
            <a:ext cx="10047960" cy="631440"/>
          </a:xfrm>
          <a:custGeom>
            <a:avLst/>
            <a:gdLst/>
            <a:ahLst/>
            <a:cxnLst/>
            <a:rect l="l" t="t" r="r" b="b"/>
            <a:pathLst>
              <a:path w="10048240" h="631825">
                <a:moveTo>
                  <a:pt x="9942830" y="0"/>
                </a:moveTo>
                <a:lnTo>
                  <a:pt x="105283" y="0"/>
                </a:lnTo>
                <a:lnTo>
                  <a:pt x="64293" y="8268"/>
                </a:lnTo>
                <a:lnTo>
                  <a:pt x="30829" y="30813"/>
                </a:lnTo>
                <a:lnTo>
                  <a:pt x="8270" y="64240"/>
                </a:lnTo>
                <a:lnTo>
                  <a:pt x="0" y="105155"/>
                </a:lnTo>
                <a:lnTo>
                  <a:pt x="0" y="526173"/>
                </a:lnTo>
                <a:lnTo>
                  <a:pt x="8270" y="567142"/>
                </a:lnTo>
                <a:lnTo>
                  <a:pt x="30829" y="600600"/>
                </a:lnTo>
                <a:lnTo>
                  <a:pt x="64293" y="623159"/>
                </a:lnTo>
                <a:lnTo>
                  <a:pt x="105283" y="631431"/>
                </a:lnTo>
                <a:lnTo>
                  <a:pt x="9942830" y="631431"/>
                </a:lnTo>
                <a:lnTo>
                  <a:pt x="9983819" y="623159"/>
                </a:lnTo>
                <a:lnTo>
                  <a:pt x="10017283" y="600600"/>
                </a:lnTo>
                <a:lnTo>
                  <a:pt x="10039842" y="567142"/>
                </a:lnTo>
                <a:lnTo>
                  <a:pt x="10048113" y="526173"/>
                </a:lnTo>
                <a:lnTo>
                  <a:pt x="10048113" y="105155"/>
                </a:lnTo>
                <a:lnTo>
                  <a:pt x="10039842" y="64240"/>
                </a:lnTo>
                <a:lnTo>
                  <a:pt x="10017283" y="30813"/>
                </a:lnTo>
                <a:lnTo>
                  <a:pt x="9983819" y="8268"/>
                </a:lnTo>
                <a:lnTo>
                  <a:pt x="9942830"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526" name="CustomShape 19"/>
          <p:cNvSpPr/>
          <p:nvPr/>
        </p:nvSpPr>
        <p:spPr>
          <a:xfrm>
            <a:off x="744120" y="5005080"/>
            <a:ext cx="982800" cy="631440"/>
          </a:xfrm>
          <a:custGeom>
            <a:avLst/>
            <a:gdLst/>
            <a:ahLst/>
            <a:cxnLst/>
            <a:rect l="l" t="t" r="r" b="b"/>
            <a:pathLst>
              <a:path w="982980" h="631825">
                <a:moveTo>
                  <a:pt x="877366" y="0"/>
                </a:moveTo>
                <a:lnTo>
                  <a:pt x="105244" y="0"/>
                </a:lnTo>
                <a:lnTo>
                  <a:pt x="64277" y="8268"/>
                </a:lnTo>
                <a:lnTo>
                  <a:pt x="30824" y="30813"/>
                </a:lnTo>
                <a:lnTo>
                  <a:pt x="8270" y="64240"/>
                </a:lnTo>
                <a:lnTo>
                  <a:pt x="0" y="105155"/>
                </a:lnTo>
                <a:lnTo>
                  <a:pt x="0" y="526173"/>
                </a:lnTo>
                <a:lnTo>
                  <a:pt x="8270" y="567142"/>
                </a:lnTo>
                <a:lnTo>
                  <a:pt x="30824" y="600600"/>
                </a:lnTo>
                <a:lnTo>
                  <a:pt x="64277" y="623159"/>
                </a:lnTo>
                <a:lnTo>
                  <a:pt x="105244" y="631431"/>
                </a:lnTo>
                <a:lnTo>
                  <a:pt x="877366" y="631431"/>
                </a:lnTo>
                <a:lnTo>
                  <a:pt x="918356" y="623159"/>
                </a:lnTo>
                <a:lnTo>
                  <a:pt x="951820" y="600600"/>
                </a:lnTo>
                <a:lnTo>
                  <a:pt x="974378" y="567142"/>
                </a:lnTo>
                <a:lnTo>
                  <a:pt x="982649" y="526173"/>
                </a:lnTo>
                <a:lnTo>
                  <a:pt x="982649" y="105155"/>
                </a:lnTo>
                <a:lnTo>
                  <a:pt x="974378" y="64240"/>
                </a:lnTo>
                <a:lnTo>
                  <a:pt x="951820" y="30813"/>
                </a:lnTo>
                <a:lnTo>
                  <a:pt x="918356" y="8268"/>
                </a:lnTo>
                <a:lnTo>
                  <a:pt x="877366" y="0"/>
                </a:lnTo>
                <a:close/>
              </a:path>
            </a:pathLst>
          </a:custGeom>
          <a:solidFill>
            <a:srgbClr val="D7D3AC"/>
          </a:solidFill>
          <a:ln>
            <a:noFill/>
          </a:ln>
        </p:spPr>
        <p:style>
          <a:lnRef idx="0">
            <a:scrgbClr r="0" g="0" b="0"/>
          </a:lnRef>
          <a:fillRef idx="0">
            <a:scrgbClr r="0" g="0" b="0"/>
          </a:fillRef>
          <a:effectRef idx="0">
            <a:scrgbClr r="0" g="0" b="0"/>
          </a:effectRef>
          <a:fontRef idx="minor"/>
        </p:style>
      </p:sp>
      <p:sp>
        <p:nvSpPr>
          <p:cNvPr id="527" name="CustomShape 20"/>
          <p:cNvSpPr/>
          <p:nvPr/>
        </p:nvSpPr>
        <p:spPr>
          <a:xfrm>
            <a:off x="1081440" y="5118480"/>
            <a:ext cx="435240" cy="3787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n-US" sz="2400" b="1" strike="noStrike" spc="-1">
                <a:solidFill>
                  <a:srgbClr val="000000"/>
                </a:solidFill>
                <a:latin typeface="Cambria"/>
              </a:rPr>
              <a:t>10</a:t>
            </a:r>
            <a:endParaRPr lang="en-US" sz="2400" b="0" strike="noStrike" spc="-1">
              <a:latin typeface="Arial"/>
            </a:endParaRPr>
          </a:p>
        </p:txBody>
      </p:sp>
      <p:sp>
        <p:nvSpPr>
          <p:cNvPr id="528" name="CustomShape 21"/>
          <p:cNvSpPr/>
          <p:nvPr/>
        </p:nvSpPr>
        <p:spPr>
          <a:xfrm>
            <a:off x="11165040" y="5005080"/>
            <a:ext cx="232200" cy="631440"/>
          </a:xfrm>
          <a:custGeom>
            <a:avLst/>
            <a:gdLst/>
            <a:ahLst/>
            <a:cxnLst/>
            <a:rect l="l" t="t" r="r" b="b"/>
            <a:pathLst>
              <a:path w="232409" h="631825">
                <a:moveTo>
                  <a:pt x="116078" y="0"/>
                </a:moveTo>
                <a:lnTo>
                  <a:pt x="0" y="0"/>
                </a:lnTo>
                <a:lnTo>
                  <a:pt x="0" y="631431"/>
                </a:lnTo>
                <a:lnTo>
                  <a:pt x="116078" y="631431"/>
                </a:lnTo>
                <a:lnTo>
                  <a:pt x="161272" y="622311"/>
                </a:lnTo>
                <a:lnTo>
                  <a:pt x="198167" y="597441"/>
                </a:lnTo>
                <a:lnTo>
                  <a:pt x="223037" y="560552"/>
                </a:lnTo>
                <a:lnTo>
                  <a:pt x="232156" y="515378"/>
                </a:lnTo>
                <a:lnTo>
                  <a:pt x="232156" y="115950"/>
                </a:lnTo>
                <a:lnTo>
                  <a:pt x="223037" y="70830"/>
                </a:lnTo>
                <a:lnTo>
                  <a:pt x="198167" y="33972"/>
                </a:lnTo>
                <a:lnTo>
                  <a:pt x="161272" y="9116"/>
                </a:lnTo>
                <a:lnTo>
                  <a:pt x="116078" y="0"/>
                </a:lnTo>
                <a:close/>
              </a:path>
            </a:pathLst>
          </a:custGeom>
          <a:solidFill>
            <a:srgbClr val="D7D3AC"/>
          </a:solidFill>
          <a:ln>
            <a:noFill/>
          </a:ln>
        </p:spPr>
        <p:style>
          <a:lnRef idx="0">
            <a:scrgbClr r="0" g="0" b="0"/>
          </a:lnRef>
          <a:fillRef idx="0">
            <a:scrgbClr r="0" g="0" b="0"/>
          </a:fillRef>
          <a:effectRef idx="0">
            <a:scrgbClr r="0" g="0" b="0"/>
          </a:effectRef>
          <a:fontRef idx="minor"/>
        </p:style>
      </p:sp>
      <p:sp>
        <p:nvSpPr>
          <p:cNvPr id="529" name="CustomShape 22"/>
          <p:cNvSpPr/>
          <p:nvPr/>
        </p:nvSpPr>
        <p:spPr>
          <a:xfrm>
            <a:off x="1946160" y="5108040"/>
            <a:ext cx="6323400" cy="3783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400" b="0" strike="noStrike" spc="-7">
                <a:solidFill>
                  <a:srgbClr val="000000"/>
                </a:solidFill>
                <a:latin typeface="Cambria"/>
              </a:rPr>
              <a:t>‘Jan </a:t>
            </a:r>
            <a:r>
              <a:rPr lang="en-US" sz="2400" b="0" strike="noStrike" spc="-12">
                <a:solidFill>
                  <a:srgbClr val="000000"/>
                </a:solidFill>
                <a:latin typeface="Cambria"/>
              </a:rPr>
              <a:t>Andolan' </a:t>
            </a:r>
            <a:r>
              <a:rPr lang="en-US" sz="2400" b="0" strike="noStrike" spc="-7">
                <a:solidFill>
                  <a:srgbClr val="000000"/>
                </a:solidFill>
                <a:latin typeface="Cambria"/>
              </a:rPr>
              <a:t>the soul of the</a:t>
            </a:r>
            <a:r>
              <a:rPr lang="en-US" sz="2400" b="0" strike="noStrike" spc="29">
                <a:solidFill>
                  <a:srgbClr val="000000"/>
                </a:solidFill>
                <a:latin typeface="Cambria"/>
              </a:rPr>
              <a:t> </a:t>
            </a:r>
            <a:r>
              <a:rPr lang="en-US" sz="2400" b="0" strike="noStrike" spc="-12">
                <a:solidFill>
                  <a:srgbClr val="000000"/>
                </a:solidFill>
                <a:latin typeface="Cambria"/>
              </a:rPr>
              <a:t>approach</a:t>
            </a:r>
            <a:endParaRPr lang="en-US" sz="2400" b="0" strike="noStrike" spc="-1">
              <a:latin typeface="Arial"/>
            </a:endParaRPr>
          </a:p>
        </p:txBody>
      </p:sp>
      <p:sp>
        <p:nvSpPr>
          <p:cNvPr id="530" name="CustomShape 23"/>
          <p:cNvSpPr/>
          <p:nvPr/>
        </p:nvSpPr>
        <p:spPr>
          <a:xfrm>
            <a:off x="1946160" y="1289160"/>
            <a:ext cx="6719400" cy="3783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400" b="0" strike="noStrike" spc="-15">
                <a:solidFill>
                  <a:srgbClr val="000000"/>
                </a:solidFill>
                <a:latin typeface="Cambria"/>
              </a:rPr>
              <a:t>Remediation of all existing </a:t>
            </a:r>
            <a:r>
              <a:rPr lang="en-US" sz="2400" b="0" strike="noStrike" spc="-12">
                <a:solidFill>
                  <a:srgbClr val="000000"/>
                </a:solidFill>
                <a:latin typeface="Cambria"/>
              </a:rPr>
              <a:t>dumpsites</a:t>
            </a:r>
            <a:endParaRPr lang="en-US" sz="2400" b="0" strike="noStrike" spc="-1">
              <a:latin typeface="Arial"/>
            </a:endParaRPr>
          </a:p>
        </p:txBody>
      </p:sp>
      <p:sp>
        <p:nvSpPr>
          <p:cNvPr id="531" name="TextShape 24"/>
          <p:cNvSpPr txBox="1"/>
          <p:nvPr/>
        </p:nvSpPr>
        <p:spPr>
          <a:xfrm>
            <a:off x="8778240" y="4485240"/>
            <a:ext cx="2803680" cy="3977640"/>
          </a:xfrm>
          <a:prstGeom prst="rect">
            <a:avLst/>
          </a:prstGeom>
          <a:noFill/>
          <a:ln>
            <a:noFill/>
          </a:ln>
        </p:spPr>
        <p:txBody>
          <a:bodyPr lIns="0" tIns="0" rIns="0" bIns="0" anchor="ctr">
            <a:spAutoFit/>
          </a:bodyPr>
          <a:lstStyle/>
          <a:p>
            <a:pPr algn="r">
              <a:lnSpc>
                <a:spcPct val="100000"/>
              </a:lnSpc>
            </a:pPr>
            <a:fld id="{88EE50CE-9AAA-4964-8DAA-C9DFE3360153}" type="slidenum">
              <a:rPr lang="en-US" sz="1200" b="0" strike="noStrike" spc="-1">
                <a:solidFill>
                  <a:srgbClr val="B2B2B2"/>
                </a:solidFill>
                <a:latin typeface="Calibri"/>
              </a:rPr>
              <a:pPr algn="r">
                <a:lnSpc>
                  <a:spcPct val="100000"/>
                </a:lnSpc>
              </a:pPr>
              <a:t>8</a:t>
            </a:fld>
            <a:endParaRPr lang="en-US" sz="1200" b="0" strike="noStrike" spc="-1">
              <a:latin typeface="Times New Roman"/>
            </a:endParaRPr>
          </a:p>
        </p:txBody>
      </p:sp>
      <p:sp>
        <p:nvSpPr>
          <p:cNvPr id="532" name="Line 25"/>
          <p:cNvSpPr/>
          <p:nvPr/>
        </p:nvSpPr>
        <p:spPr>
          <a:xfrm>
            <a:off x="20160" y="667800"/>
            <a:ext cx="12171600" cy="0"/>
          </a:xfrm>
          <a:prstGeom prst="line">
            <a:avLst/>
          </a:prstGeom>
          <a:ln w="28440">
            <a:solidFill>
              <a:schemeClr val="accent3"/>
            </a:solidFill>
          </a:ln>
        </p:spPr>
        <p:style>
          <a:lnRef idx="1">
            <a:schemeClr val="accent1"/>
          </a:lnRef>
          <a:fillRef idx="0">
            <a:schemeClr val="accent1"/>
          </a:fillRef>
          <a:effectRef idx="0">
            <a:schemeClr val="accent1"/>
          </a:effectRef>
          <a:fontRef idx="minor"/>
        </p:style>
      </p:sp>
      <p:sp>
        <p:nvSpPr>
          <p:cNvPr id="533" name="CustomShape 26"/>
          <p:cNvSpPr/>
          <p:nvPr/>
        </p:nvSpPr>
        <p:spPr>
          <a:xfrm>
            <a:off x="1901520" y="4338720"/>
            <a:ext cx="91634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mbria"/>
                <a:ea typeface="Cambria"/>
              </a:rPr>
              <a:t>Manhole to Machinehole (Occupational Safety for SafaiMitras)</a:t>
            </a:r>
            <a:endParaRPr lang="en-US" sz="2400" b="0" strike="noStrike" spc="-1">
              <a:latin typeface="Arial"/>
            </a:endParaRPr>
          </a:p>
        </p:txBody>
      </p:sp>
      <p:sp>
        <p:nvSpPr>
          <p:cNvPr id="534" name="CustomShape 27"/>
          <p:cNvSpPr/>
          <p:nvPr/>
        </p:nvSpPr>
        <p:spPr>
          <a:xfrm>
            <a:off x="1860840" y="1918440"/>
            <a:ext cx="6111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mbria"/>
                <a:ea typeface="Cambria"/>
              </a:rPr>
              <a:t>Aspirational Toilets &amp; CT/PTs</a:t>
            </a:r>
            <a:endParaRPr lang="en-US" sz="2400" b="0" strike="noStrike" spc="-1">
              <a:latin typeface="Arial"/>
            </a:endParaRPr>
          </a:p>
          <a:p>
            <a:pPr marL="576360" indent="-342720">
              <a:lnSpc>
                <a:spcPct val="100000"/>
              </a:lnSpc>
              <a:buClr>
                <a:srgbClr val="000000"/>
              </a:buClr>
              <a:buFont typeface="Arial"/>
              <a:buChar char="•"/>
            </a:pPr>
            <a:r>
              <a:rPr lang="en-US" sz="2400" b="0" strike="noStrike" spc="-1">
                <a:solidFill>
                  <a:srgbClr val="000000"/>
                </a:solidFill>
                <a:latin typeface="Cambria"/>
                <a:ea typeface="Cambria"/>
              </a:rPr>
              <a:t>Ensuring functionality </a:t>
            </a:r>
            <a:endParaRPr lang="en-US" sz="2400" b="0" strike="noStrike" spc="-1">
              <a:latin typeface="Arial"/>
            </a:endParaRPr>
          </a:p>
          <a:p>
            <a:pPr marL="576360" indent="-342720">
              <a:lnSpc>
                <a:spcPct val="100000"/>
              </a:lnSpc>
              <a:buClr>
                <a:srgbClr val="000000"/>
              </a:buClr>
              <a:buFont typeface="Arial"/>
              <a:buChar char="•"/>
            </a:pPr>
            <a:r>
              <a:rPr lang="en-US" sz="2400" b="0" strike="noStrike" spc="-1">
                <a:solidFill>
                  <a:srgbClr val="000000"/>
                </a:solidFill>
                <a:latin typeface="Cambria"/>
                <a:ea typeface="Cambria"/>
              </a:rPr>
              <a:t>O&amp;M </a:t>
            </a:r>
            <a:endParaRPr lang="en-US" sz="2400" b="0" strike="noStrike" spc="-1">
              <a:latin typeface="Arial"/>
            </a:endParaRPr>
          </a:p>
        </p:txBody>
      </p:sp>
      <p:sp>
        <p:nvSpPr>
          <p:cNvPr id="535" name="CustomShape 28"/>
          <p:cNvSpPr/>
          <p:nvPr/>
        </p:nvSpPr>
        <p:spPr>
          <a:xfrm>
            <a:off x="1364400" y="3228120"/>
            <a:ext cx="10047960" cy="828000"/>
          </a:xfrm>
          <a:custGeom>
            <a:avLst/>
            <a:gdLst/>
            <a:ahLst/>
            <a:cxnLst/>
            <a:rect l="l" t="t" r="r" b="b"/>
            <a:pathLst>
              <a:path w="10048240" h="631825">
                <a:moveTo>
                  <a:pt x="9942830" y="0"/>
                </a:moveTo>
                <a:lnTo>
                  <a:pt x="105283" y="0"/>
                </a:lnTo>
                <a:lnTo>
                  <a:pt x="64293" y="8268"/>
                </a:lnTo>
                <a:lnTo>
                  <a:pt x="30829" y="30813"/>
                </a:lnTo>
                <a:lnTo>
                  <a:pt x="8270" y="64240"/>
                </a:lnTo>
                <a:lnTo>
                  <a:pt x="0" y="105155"/>
                </a:lnTo>
                <a:lnTo>
                  <a:pt x="0" y="526173"/>
                </a:lnTo>
                <a:lnTo>
                  <a:pt x="8270" y="567142"/>
                </a:lnTo>
                <a:lnTo>
                  <a:pt x="30829" y="600600"/>
                </a:lnTo>
                <a:lnTo>
                  <a:pt x="64293" y="623159"/>
                </a:lnTo>
                <a:lnTo>
                  <a:pt x="105283" y="631431"/>
                </a:lnTo>
                <a:lnTo>
                  <a:pt x="9942830" y="631431"/>
                </a:lnTo>
                <a:lnTo>
                  <a:pt x="9983819" y="623159"/>
                </a:lnTo>
                <a:lnTo>
                  <a:pt x="10017283" y="600600"/>
                </a:lnTo>
                <a:lnTo>
                  <a:pt x="10039842" y="567142"/>
                </a:lnTo>
                <a:lnTo>
                  <a:pt x="10048113" y="526173"/>
                </a:lnTo>
                <a:lnTo>
                  <a:pt x="10048113" y="105155"/>
                </a:lnTo>
                <a:lnTo>
                  <a:pt x="10039842" y="64240"/>
                </a:lnTo>
                <a:lnTo>
                  <a:pt x="10017283" y="30813"/>
                </a:lnTo>
                <a:lnTo>
                  <a:pt x="9983819" y="8268"/>
                </a:lnTo>
                <a:lnTo>
                  <a:pt x="9942830" y="0"/>
                </a:lnTo>
                <a:close/>
              </a:path>
            </a:pathLst>
          </a:custGeom>
          <a:solidFill>
            <a:srgbClr val="F1F1F1"/>
          </a:solidFill>
          <a:ln>
            <a:noFill/>
          </a:ln>
        </p:spPr>
        <p:style>
          <a:lnRef idx="0">
            <a:scrgbClr r="0" g="0" b="0"/>
          </a:lnRef>
          <a:fillRef idx="0">
            <a:scrgbClr r="0" g="0" b="0"/>
          </a:fillRef>
          <a:effectRef idx="0">
            <a:scrgbClr r="0" g="0" b="0"/>
          </a:effectRef>
          <a:fontRef idx="minor"/>
        </p:style>
      </p:sp>
      <p:sp>
        <p:nvSpPr>
          <p:cNvPr id="536" name="CustomShape 29"/>
          <p:cNvSpPr/>
          <p:nvPr/>
        </p:nvSpPr>
        <p:spPr>
          <a:xfrm>
            <a:off x="704520" y="3236760"/>
            <a:ext cx="982800" cy="631440"/>
          </a:xfrm>
          <a:custGeom>
            <a:avLst/>
            <a:gdLst/>
            <a:ahLst/>
            <a:cxnLst/>
            <a:rect l="l" t="t" r="r" b="b"/>
            <a:pathLst>
              <a:path w="982980" h="631825">
                <a:moveTo>
                  <a:pt x="877366" y="0"/>
                </a:moveTo>
                <a:lnTo>
                  <a:pt x="105244" y="0"/>
                </a:lnTo>
                <a:lnTo>
                  <a:pt x="64277" y="8268"/>
                </a:lnTo>
                <a:lnTo>
                  <a:pt x="30824" y="30813"/>
                </a:lnTo>
                <a:lnTo>
                  <a:pt x="8270" y="64240"/>
                </a:lnTo>
                <a:lnTo>
                  <a:pt x="0" y="105155"/>
                </a:lnTo>
                <a:lnTo>
                  <a:pt x="0" y="526173"/>
                </a:lnTo>
                <a:lnTo>
                  <a:pt x="8270" y="567142"/>
                </a:lnTo>
                <a:lnTo>
                  <a:pt x="30824" y="600600"/>
                </a:lnTo>
                <a:lnTo>
                  <a:pt x="64277" y="623159"/>
                </a:lnTo>
                <a:lnTo>
                  <a:pt x="105244" y="631431"/>
                </a:lnTo>
                <a:lnTo>
                  <a:pt x="877366" y="631431"/>
                </a:lnTo>
                <a:lnTo>
                  <a:pt x="918356" y="623159"/>
                </a:lnTo>
                <a:lnTo>
                  <a:pt x="951820" y="600600"/>
                </a:lnTo>
                <a:lnTo>
                  <a:pt x="974378" y="567142"/>
                </a:lnTo>
                <a:lnTo>
                  <a:pt x="982649" y="526173"/>
                </a:lnTo>
                <a:lnTo>
                  <a:pt x="982649" y="105155"/>
                </a:lnTo>
                <a:lnTo>
                  <a:pt x="974378" y="64240"/>
                </a:lnTo>
                <a:lnTo>
                  <a:pt x="951820" y="30813"/>
                </a:lnTo>
                <a:lnTo>
                  <a:pt x="918356" y="8268"/>
                </a:lnTo>
                <a:lnTo>
                  <a:pt x="877366" y="0"/>
                </a:lnTo>
                <a:close/>
              </a:path>
            </a:pathLst>
          </a:custGeom>
          <a:solidFill>
            <a:srgbClr val="D7D3AC"/>
          </a:solidFill>
          <a:ln>
            <a:noFill/>
          </a:ln>
        </p:spPr>
        <p:style>
          <a:lnRef idx="0">
            <a:scrgbClr r="0" g="0" b="0"/>
          </a:lnRef>
          <a:fillRef idx="0">
            <a:scrgbClr r="0" g="0" b="0"/>
          </a:fillRef>
          <a:effectRef idx="0">
            <a:scrgbClr r="0" g="0" b="0"/>
          </a:effectRef>
          <a:fontRef idx="minor"/>
        </p:style>
      </p:sp>
      <p:sp>
        <p:nvSpPr>
          <p:cNvPr id="537" name="CustomShape 30"/>
          <p:cNvSpPr/>
          <p:nvPr/>
        </p:nvSpPr>
        <p:spPr>
          <a:xfrm>
            <a:off x="1147680" y="3341520"/>
            <a:ext cx="205920" cy="3787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n-US" sz="2400" b="1" strike="noStrike" spc="-1">
                <a:solidFill>
                  <a:srgbClr val="000000"/>
                </a:solidFill>
                <a:latin typeface="Cambria"/>
              </a:rPr>
              <a:t>7</a:t>
            </a:r>
            <a:endParaRPr lang="en-US" sz="2400" b="0" strike="noStrike" spc="-1">
              <a:latin typeface="Arial"/>
            </a:endParaRPr>
          </a:p>
        </p:txBody>
      </p:sp>
      <p:sp>
        <p:nvSpPr>
          <p:cNvPr id="538" name="CustomShape 31"/>
          <p:cNvSpPr/>
          <p:nvPr/>
        </p:nvSpPr>
        <p:spPr>
          <a:xfrm>
            <a:off x="11180160" y="3228120"/>
            <a:ext cx="216720" cy="828000"/>
          </a:xfrm>
          <a:custGeom>
            <a:avLst/>
            <a:gdLst/>
            <a:ahLst/>
            <a:cxnLst/>
            <a:rect l="l" t="t" r="r" b="b"/>
            <a:pathLst>
              <a:path w="232409" h="631825">
                <a:moveTo>
                  <a:pt x="116078" y="0"/>
                </a:moveTo>
                <a:lnTo>
                  <a:pt x="0" y="0"/>
                </a:lnTo>
                <a:lnTo>
                  <a:pt x="0" y="631431"/>
                </a:lnTo>
                <a:lnTo>
                  <a:pt x="116078" y="631431"/>
                </a:lnTo>
                <a:lnTo>
                  <a:pt x="161272" y="622311"/>
                </a:lnTo>
                <a:lnTo>
                  <a:pt x="198167" y="597441"/>
                </a:lnTo>
                <a:lnTo>
                  <a:pt x="223037" y="560552"/>
                </a:lnTo>
                <a:lnTo>
                  <a:pt x="232156" y="515378"/>
                </a:lnTo>
                <a:lnTo>
                  <a:pt x="232156" y="115950"/>
                </a:lnTo>
                <a:lnTo>
                  <a:pt x="223037" y="70830"/>
                </a:lnTo>
                <a:lnTo>
                  <a:pt x="198167" y="33972"/>
                </a:lnTo>
                <a:lnTo>
                  <a:pt x="161272" y="9116"/>
                </a:lnTo>
                <a:lnTo>
                  <a:pt x="116078" y="0"/>
                </a:lnTo>
                <a:close/>
              </a:path>
            </a:pathLst>
          </a:custGeom>
          <a:solidFill>
            <a:srgbClr val="D7D3AC"/>
          </a:solidFill>
          <a:ln>
            <a:noFill/>
          </a:ln>
        </p:spPr>
        <p:style>
          <a:lnRef idx="0">
            <a:scrgbClr r="0" g="0" b="0"/>
          </a:lnRef>
          <a:fillRef idx="0">
            <a:scrgbClr r="0" g="0" b="0"/>
          </a:fillRef>
          <a:effectRef idx="0">
            <a:scrgbClr r="0" g="0" b="0"/>
          </a:effectRef>
          <a:fontRef idx="minor"/>
        </p:style>
      </p:sp>
      <p:sp>
        <p:nvSpPr>
          <p:cNvPr id="539" name="CustomShape 32"/>
          <p:cNvSpPr/>
          <p:nvPr/>
        </p:nvSpPr>
        <p:spPr>
          <a:xfrm>
            <a:off x="1933560" y="3233520"/>
            <a:ext cx="9110160" cy="74412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n-US" sz="2400" b="0" strike="noStrike" spc="-7">
                <a:solidFill>
                  <a:srgbClr val="000000"/>
                </a:solidFill>
                <a:latin typeface="Cambria"/>
              </a:rPr>
              <a:t>Used Water Management - decentralized approach for Gram Panchayats and smaller cities </a:t>
            </a:r>
            <a:endParaRPr lang="en-US"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Line 1"/>
          <p:cNvSpPr/>
          <p:nvPr/>
        </p:nvSpPr>
        <p:spPr>
          <a:xfrm>
            <a:off x="0" y="0"/>
            <a:ext cx="914400" cy="0"/>
          </a:xfrm>
          <a:prstGeom prst="line">
            <a:avLst/>
          </a:prstGeom>
          <a:ln>
            <a:solidFill>
              <a:srgbClr val="FBFFFF"/>
            </a:solidFill>
          </a:ln>
        </p:spPr>
        <p:style>
          <a:lnRef idx="1">
            <a:schemeClr val="accent1"/>
          </a:lnRef>
          <a:fillRef idx="0">
            <a:schemeClr val="accent1"/>
          </a:fillRef>
          <a:effectRef idx="0">
            <a:schemeClr val="accent1"/>
          </a:effectRef>
          <a:fontRef idx="minor"/>
        </p:style>
      </p:sp>
      <p:pic>
        <p:nvPicPr>
          <p:cNvPr id="541" name="Picture 25"/>
          <p:cNvPicPr/>
          <p:nvPr/>
        </p:nvPicPr>
        <p:blipFill>
          <a:blip r:embed="rId3" cstate="print"/>
          <a:srcRect l="19006" t="27569" r="18977" b="30526"/>
          <a:stretch/>
        </p:blipFill>
        <p:spPr>
          <a:xfrm>
            <a:off x="11353680" y="57600"/>
            <a:ext cx="837720" cy="553680"/>
          </a:xfrm>
          <a:prstGeom prst="rect">
            <a:avLst/>
          </a:prstGeom>
          <a:ln>
            <a:noFill/>
          </a:ln>
          <a:effectLst>
            <a:glow rad="101600">
              <a:schemeClr val="bg1">
                <a:alpha val="60000"/>
              </a:schemeClr>
            </a:glow>
          </a:effectLst>
        </p:spPr>
      </p:pic>
      <p:sp>
        <p:nvSpPr>
          <p:cNvPr id="542" name="CustomShape 2"/>
          <p:cNvSpPr/>
          <p:nvPr/>
        </p:nvSpPr>
        <p:spPr>
          <a:xfrm>
            <a:off x="1247760" y="126720"/>
            <a:ext cx="9695880" cy="510120"/>
          </a:xfrm>
          <a:prstGeom prst="rect">
            <a:avLst/>
          </a:prstGeom>
          <a:noFill/>
          <a:ln>
            <a:noFill/>
          </a:ln>
        </p:spPr>
        <p:style>
          <a:lnRef idx="0">
            <a:scrgbClr r="0" g="0" b="0"/>
          </a:lnRef>
          <a:fillRef idx="0">
            <a:scrgbClr r="0" g="0" b="0"/>
          </a:fillRef>
          <a:effectRef idx="0">
            <a:scrgbClr r="0" g="0" b="0"/>
          </a:effectRef>
          <a:fontRef idx="minor"/>
        </p:style>
        <p:txBody>
          <a:bodyPr lIns="98640" tIns="49320" rIns="98640" bIns="49320">
            <a:spAutoFit/>
          </a:bodyPr>
          <a:lstStyle/>
          <a:p>
            <a:pPr algn="ctr">
              <a:lnSpc>
                <a:spcPct val="90000"/>
              </a:lnSpc>
            </a:pPr>
            <a:r>
              <a:rPr lang="en-US" sz="3000" b="1" strike="noStrike" spc="-1">
                <a:solidFill>
                  <a:srgbClr val="4472C4"/>
                </a:solidFill>
                <a:latin typeface="Cambria"/>
                <a:ea typeface="Cambria"/>
              </a:rPr>
              <a:t>Rural Urban Convergence </a:t>
            </a:r>
            <a:endParaRPr lang="en-US" sz="3000" b="0" strike="noStrike" spc="-1">
              <a:latin typeface="Arial"/>
            </a:endParaRPr>
          </a:p>
        </p:txBody>
      </p:sp>
      <p:sp>
        <p:nvSpPr>
          <p:cNvPr id="543" name="Line 3"/>
          <p:cNvSpPr/>
          <p:nvPr/>
        </p:nvSpPr>
        <p:spPr>
          <a:xfrm>
            <a:off x="153720" y="704520"/>
            <a:ext cx="11883960" cy="0"/>
          </a:xfrm>
          <a:prstGeom prst="line">
            <a:avLst/>
          </a:prstGeom>
          <a:ln w="28440">
            <a:solidFill>
              <a:schemeClr val="accent3"/>
            </a:solidFill>
          </a:ln>
        </p:spPr>
        <p:style>
          <a:lnRef idx="1">
            <a:schemeClr val="accent1"/>
          </a:lnRef>
          <a:fillRef idx="0">
            <a:schemeClr val="accent1"/>
          </a:fillRef>
          <a:effectRef idx="0">
            <a:schemeClr val="accent1"/>
          </a:effectRef>
          <a:fontRef idx="minor"/>
        </p:style>
      </p:sp>
      <p:sp>
        <p:nvSpPr>
          <p:cNvPr id="544"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3158E395-25C3-41E0-8BD7-3EAE24C78A73}" type="slidenum">
              <a:rPr lang="en-US" sz="1200" b="0" strike="noStrike" spc="-1">
                <a:solidFill>
                  <a:srgbClr val="8B8B8B"/>
                </a:solidFill>
                <a:latin typeface="Calibri"/>
              </a:rPr>
              <a:pPr algn="r">
                <a:lnSpc>
                  <a:spcPct val="100000"/>
                </a:lnSpc>
              </a:pPr>
              <a:t>9</a:t>
            </a:fld>
            <a:endParaRPr lang="en-US" sz="1200" b="0" strike="noStrike" spc="-1">
              <a:latin typeface="Times New Roman"/>
            </a:endParaRPr>
          </a:p>
        </p:txBody>
      </p:sp>
      <p:sp>
        <p:nvSpPr>
          <p:cNvPr id="545" name="CustomShape 5"/>
          <p:cNvSpPr/>
          <p:nvPr/>
        </p:nvSpPr>
        <p:spPr>
          <a:xfrm>
            <a:off x="154080" y="946440"/>
            <a:ext cx="11883600" cy="5409720"/>
          </a:xfrm>
          <a:prstGeom prst="rect">
            <a:avLst/>
          </a:prstGeom>
          <a:solidFill>
            <a:schemeClr val="bg1">
              <a:lumMod val="95000"/>
            </a:schemeClr>
          </a:solidFill>
          <a:ln/>
        </p:spPr>
        <p:style>
          <a:lnRef idx="2">
            <a:schemeClr val="accent1">
              <a:shade val="50000"/>
            </a:schemeClr>
          </a:lnRef>
          <a:fillRef idx="1">
            <a:schemeClr val="accent1"/>
          </a:fillRef>
          <a:effectRef idx="0">
            <a:schemeClr val="accent1"/>
          </a:effectRef>
          <a:fontRef idx="minor"/>
        </p:style>
      </p:sp>
      <p:sp>
        <p:nvSpPr>
          <p:cNvPr id="546" name="CustomShape 6"/>
          <p:cNvSpPr/>
          <p:nvPr/>
        </p:nvSpPr>
        <p:spPr>
          <a:xfrm>
            <a:off x="524880" y="1126080"/>
            <a:ext cx="10627920" cy="493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Wingdings" charset="2"/>
              <a:buChar char=""/>
            </a:pPr>
            <a:r>
              <a:rPr lang="en-US" sz="2450" b="0" strike="noStrike" spc="-1">
                <a:solidFill>
                  <a:srgbClr val="000000"/>
                </a:solidFill>
                <a:latin typeface="Cambria"/>
                <a:ea typeface="Cambria"/>
              </a:rPr>
              <a:t>Land Management </a:t>
            </a:r>
            <a:endParaRPr lang="en-US" sz="2450" b="0" strike="noStrike" spc="-1">
              <a:latin typeface="Arial"/>
            </a:endParaRPr>
          </a:p>
          <a:p>
            <a:pPr>
              <a:lnSpc>
                <a:spcPct val="100000"/>
              </a:lnSpc>
            </a:pPr>
            <a:endParaRPr lang="en-US" sz="2450" b="0" strike="noStrike" spc="-1">
              <a:latin typeface="Arial"/>
            </a:endParaRPr>
          </a:p>
          <a:p>
            <a:pPr marL="343080" indent="-342720">
              <a:lnSpc>
                <a:spcPct val="100000"/>
              </a:lnSpc>
              <a:buClr>
                <a:srgbClr val="000000"/>
              </a:buClr>
              <a:buFont typeface="Wingdings" charset="2"/>
              <a:buChar char=""/>
            </a:pPr>
            <a:r>
              <a:rPr lang="en-US" sz="2450" b="0" strike="noStrike" spc="-1">
                <a:solidFill>
                  <a:srgbClr val="000000"/>
                </a:solidFill>
                <a:latin typeface="Cambria"/>
                <a:ea typeface="Cambria"/>
              </a:rPr>
              <a:t>Cluster approach for setting up of solid and liquid waste processing plants </a:t>
            </a:r>
            <a:endParaRPr lang="en-US" sz="2450" b="0" strike="noStrike" spc="-1">
              <a:latin typeface="Arial"/>
            </a:endParaRPr>
          </a:p>
          <a:p>
            <a:pPr>
              <a:lnSpc>
                <a:spcPct val="100000"/>
              </a:lnSpc>
            </a:pPr>
            <a:endParaRPr lang="en-US" sz="2450" b="0" strike="noStrike" spc="-1">
              <a:latin typeface="Arial"/>
            </a:endParaRPr>
          </a:p>
          <a:p>
            <a:pPr marL="343080" indent="-342720">
              <a:lnSpc>
                <a:spcPct val="100000"/>
              </a:lnSpc>
              <a:buClr>
                <a:srgbClr val="000000"/>
              </a:buClr>
              <a:buFont typeface="Wingdings" charset="2"/>
              <a:buChar char=""/>
            </a:pPr>
            <a:r>
              <a:rPr lang="en-US" sz="2450" b="0" strike="noStrike" spc="-1">
                <a:solidFill>
                  <a:srgbClr val="000000"/>
                </a:solidFill>
                <a:latin typeface="Cambria"/>
                <a:ea typeface="Cambria"/>
              </a:rPr>
              <a:t>Clusters for Scientific Sanitary Landfills</a:t>
            </a:r>
            <a:endParaRPr lang="en-US" sz="2450" b="0" strike="noStrike" spc="-1">
              <a:latin typeface="Arial"/>
            </a:endParaRPr>
          </a:p>
          <a:p>
            <a:pPr>
              <a:lnSpc>
                <a:spcPct val="100000"/>
              </a:lnSpc>
            </a:pPr>
            <a:endParaRPr lang="en-US" sz="2450" b="0" strike="noStrike" spc="-1">
              <a:latin typeface="Arial"/>
            </a:endParaRPr>
          </a:p>
          <a:p>
            <a:pPr marL="343080" indent="-342720">
              <a:lnSpc>
                <a:spcPct val="100000"/>
              </a:lnSpc>
              <a:buClr>
                <a:srgbClr val="000000"/>
              </a:buClr>
              <a:buFont typeface="Wingdings" charset="2"/>
              <a:buChar char=""/>
            </a:pPr>
            <a:r>
              <a:rPr lang="en-US" sz="2450" b="0" strike="noStrike" spc="-1">
                <a:solidFill>
                  <a:srgbClr val="000000"/>
                </a:solidFill>
                <a:latin typeface="Cambria"/>
                <a:ea typeface="Cambria"/>
              </a:rPr>
              <a:t>Feedstock convergence for GOBARdhan plants</a:t>
            </a:r>
            <a:endParaRPr lang="en-US" sz="2450" b="0" strike="noStrike" spc="-1">
              <a:latin typeface="Arial"/>
            </a:endParaRPr>
          </a:p>
          <a:p>
            <a:pPr>
              <a:lnSpc>
                <a:spcPct val="100000"/>
              </a:lnSpc>
            </a:pPr>
            <a:endParaRPr lang="en-US" sz="2450" b="0" strike="noStrike" spc="-1">
              <a:latin typeface="Arial"/>
            </a:endParaRPr>
          </a:p>
          <a:p>
            <a:pPr marL="343080" indent="-342720">
              <a:lnSpc>
                <a:spcPct val="100000"/>
              </a:lnSpc>
              <a:buClr>
                <a:srgbClr val="000000"/>
              </a:buClr>
              <a:buFont typeface="Wingdings" charset="2"/>
              <a:buChar char=""/>
            </a:pPr>
            <a:r>
              <a:rPr lang="en-US" sz="2450" b="0" strike="noStrike" spc="-1">
                <a:solidFill>
                  <a:srgbClr val="000000"/>
                </a:solidFill>
                <a:latin typeface="Cambria"/>
                <a:ea typeface="Cambria"/>
              </a:rPr>
              <a:t>State and National highways adjacent areas cleaning at regular intervals </a:t>
            </a:r>
            <a:endParaRPr lang="en-US" sz="2450" b="0" strike="noStrike" spc="-1">
              <a:latin typeface="Arial"/>
            </a:endParaRPr>
          </a:p>
          <a:p>
            <a:pPr>
              <a:lnSpc>
                <a:spcPct val="100000"/>
              </a:lnSpc>
            </a:pPr>
            <a:endParaRPr lang="en-US" sz="2450" b="0" strike="noStrike" spc="-1">
              <a:latin typeface="Arial"/>
            </a:endParaRPr>
          </a:p>
          <a:p>
            <a:pPr marL="343080" indent="-342720">
              <a:lnSpc>
                <a:spcPct val="100000"/>
              </a:lnSpc>
              <a:buClr>
                <a:srgbClr val="000000"/>
              </a:buClr>
              <a:buFont typeface="Wingdings" charset="2"/>
              <a:buChar char=""/>
            </a:pPr>
            <a:r>
              <a:rPr lang="en-US" sz="2450" b="0" strike="noStrike" spc="-1">
                <a:solidFill>
                  <a:srgbClr val="000000"/>
                </a:solidFill>
                <a:latin typeface="Cambria"/>
                <a:ea typeface="Cambria"/>
              </a:rPr>
              <a:t>Convergence of funds under SBM- Rural and Urban  </a:t>
            </a:r>
            <a:endParaRPr lang="en-US" sz="2450" b="0" strike="noStrike" spc="-1">
              <a:latin typeface="Arial"/>
            </a:endParaRPr>
          </a:p>
          <a:p>
            <a:pPr>
              <a:lnSpc>
                <a:spcPct val="100000"/>
              </a:lnSpc>
            </a:pPr>
            <a:endParaRPr lang="en-US" sz="2450" b="0" strike="noStrike" spc="-1">
              <a:latin typeface="Arial"/>
            </a:endParaRPr>
          </a:p>
          <a:p>
            <a:pPr marL="343080" indent="-342720">
              <a:lnSpc>
                <a:spcPct val="100000"/>
              </a:lnSpc>
              <a:buClr>
                <a:srgbClr val="000000"/>
              </a:buClr>
              <a:buFont typeface="Wingdings" charset="2"/>
              <a:buChar char=""/>
            </a:pPr>
            <a:r>
              <a:rPr lang="en-US" sz="2450" b="0" strike="noStrike" spc="-1">
                <a:solidFill>
                  <a:srgbClr val="000000"/>
                </a:solidFill>
                <a:latin typeface="Cambria"/>
                <a:ea typeface="Cambria"/>
              </a:rPr>
              <a:t>Mechanical desludging facilities for septic tanks in Rural and Urban areas</a:t>
            </a:r>
            <a:endParaRPr lang="en-US" sz="245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
  <TotalTime>935</TotalTime>
  <Words>1795</Words>
  <Application>Microsoft Office PowerPoint</Application>
  <PresentationFormat>Custom</PresentationFormat>
  <Paragraphs>334</Paragraphs>
  <Slides>30</Slides>
  <Notes>5</Notes>
  <HiddenSlides>0</HiddenSlides>
  <MMClips>0</MMClips>
  <ScaleCrop>false</ScaleCrop>
  <HeadingPairs>
    <vt:vector size="4" baseType="variant">
      <vt:variant>
        <vt:lpstr>Theme</vt:lpstr>
      </vt:variant>
      <vt:variant>
        <vt:i4>10</vt:i4>
      </vt:variant>
      <vt:variant>
        <vt:lpstr>Slide Titles</vt:lpstr>
      </vt:variant>
      <vt:variant>
        <vt:i4>30</vt:i4>
      </vt:variant>
    </vt:vector>
  </HeadingPairs>
  <TitlesOfParts>
    <vt:vector size="40"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 Pooja</dc:creator>
  <cp:lastModifiedBy>user</cp:lastModifiedBy>
  <cp:revision>47</cp:revision>
  <dcterms:created xsi:type="dcterms:W3CDTF">2023-09-14T05:56:00Z</dcterms:created>
  <dcterms:modified xsi:type="dcterms:W3CDTF">2023-09-22T05:39:31Z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KPMG</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11</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30</vt:i4>
  </property>
</Properties>
</file>